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 id="2147483660" r:id="rId2"/>
  </p:sldMasterIdLst>
  <p:notesMasterIdLst>
    <p:notesMasterId r:id="rId18"/>
  </p:notesMasterIdLst>
  <p:sldIdLst>
    <p:sldId id="256" r:id="rId3"/>
    <p:sldId id="257" r:id="rId4"/>
    <p:sldId id="258" r:id="rId5"/>
    <p:sldId id="286" r:id="rId6"/>
    <p:sldId id="278" r:id="rId7"/>
    <p:sldId id="260" r:id="rId8"/>
    <p:sldId id="261" r:id="rId9"/>
    <p:sldId id="265" r:id="rId10"/>
    <p:sldId id="266" r:id="rId11"/>
    <p:sldId id="289" r:id="rId12"/>
    <p:sldId id="262" r:id="rId13"/>
    <p:sldId id="267" r:id="rId14"/>
    <p:sldId id="270" r:id="rId15"/>
    <p:sldId id="279" r:id="rId16"/>
    <p:sldId id="272"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39671CC-700F-46D8-867A-57D5C939DA3C}">
  <a:tblStyle styleId="{039671CC-700F-46D8-867A-57D5C939DA3C}"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6"/>
  </p:normalViewPr>
  <p:slideViewPr>
    <p:cSldViewPr snapToGrid="0" snapToObjects="1">
      <p:cViewPr varScale="1">
        <p:scale>
          <a:sx n="144" d="100"/>
          <a:sy n="144" d="100"/>
        </p:scale>
        <p:origin x="72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2" name="Shape 1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8" name="Shape 2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 name="Shape 2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9" name="Shape 2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85874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9" name="Shape 2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Shape 10"/>
          <p:cNvSpPr/>
          <p:nvPr/>
        </p:nvSpPr>
        <p:spPr>
          <a:xfrm>
            <a:off x="-13225" y="-6600"/>
            <a:ext cx="7076050" cy="5160000"/>
          </a:xfrm>
          <a:custGeom>
            <a:avLst/>
            <a:gdLst/>
            <a:ahLst/>
            <a:cxnLst/>
            <a:rect l="0" t="0" r="0" b="0"/>
            <a:pathLst>
              <a:path w="283042" h="206400" extrusionOk="0">
                <a:moveTo>
                  <a:pt x="83248" y="0"/>
                </a:moveTo>
                <a:lnTo>
                  <a:pt x="0" y="0"/>
                </a:lnTo>
                <a:lnTo>
                  <a:pt x="0" y="206400"/>
                </a:lnTo>
                <a:lnTo>
                  <a:pt x="283042" y="206136"/>
                </a:lnTo>
                <a:close/>
              </a:path>
            </a:pathLst>
          </a:custGeom>
          <a:solidFill>
            <a:srgbClr val="212539">
              <a:alpha val="64620"/>
            </a:srgbClr>
          </a:solidFill>
          <a:ln>
            <a:noFill/>
          </a:ln>
        </p:spPr>
      </p:sp>
      <p:sp>
        <p:nvSpPr>
          <p:cNvPr id="11" name="Shape 11"/>
          <p:cNvSpPr txBox="1">
            <a:spLocks noGrp="1"/>
          </p:cNvSpPr>
          <p:nvPr>
            <p:ph type="ctrTitle"/>
          </p:nvPr>
        </p:nvSpPr>
        <p:spPr>
          <a:xfrm>
            <a:off x="457200" y="3363425"/>
            <a:ext cx="3850500" cy="1159800"/>
          </a:xfrm>
          <a:prstGeom prst="rect">
            <a:avLst/>
          </a:prstGeom>
        </p:spPr>
        <p:txBody>
          <a:bodyPr lIns="91425" tIns="91425" rIns="91425" bIns="91425" anchor="b" anchorCtr="0"/>
          <a:lstStyle>
            <a:lvl1pPr lvl="0">
              <a:spcBef>
                <a:spcPts val="0"/>
              </a:spcBef>
              <a:buSzPct val="100000"/>
              <a:defRPr sz="3600"/>
            </a:lvl1pPr>
            <a:lvl2pPr lvl="1">
              <a:spcBef>
                <a:spcPts val="0"/>
              </a:spcBef>
              <a:buSzPct val="100000"/>
              <a:defRPr sz="3600"/>
            </a:lvl2pPr>
            <a:lvl3pPr lvl="2">
              <a:spcBef>
                <a:spcPts val="0"/>
              </a:spcBef>
              <a:buSzPct val="100000"/>
              <a:defRPr sz="3600"/>
            </a:lvl3pPr>
            <a:lvl4pPr lvl="3">
              <a:spcBef>
                <a:spcPts val="0"/>
              </a:spcBef>
              <a:buSzPct val="100000"/>
              <a:defRPr sz="3600"/>
            </a:lvl4pPr>
            <a:lvl5pPr lvl="4">
              <a:spcBef>
                <a:spcPts val="0"/>
              </a:spcBef>
              <a:buSzPct val="100000"/>
              <a:defRPr sz="3600"/>
            </a:lvl5pPr>
            <a:lvl6pPr lvl="5">
              <a:spcBef>
                <a:spcPts val="0"/>
              </a:spcBef>
              <a:buSzPct val="100000"/>
              <a:defRPr sz="3600"/>
            </a:lvl6pPr>
            <a:lvl7pPr lvl="6">
              <a:spcBef>
                <a:spcPts val="0"/>
              </a:spcBef>
              <a:buSzPct val="100000"/>
              <a:defRPr sz="3600"/>
            </a:lvl7pPr>
            <a:lvl8pPr lvl="7">
              <a:spcBef>
                <a:spcPts val="0"/>
              </a:spcBef>
              <a:buSzPct val="100000"/>
              <a:defRPr sz="3600"/>
            </a:lvl8pPr>
            <a:lvl9pPr lvl="8">
              <a:spcBef>
                <a:spcPts val="0"/>
              </a:spcBef>
              <a:buSzPct val="100000"/>
              <a:defRPr sz="3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738379-FD36-2640-B450-3884876F055B}" type="datetimeFigureOut">
              <a:rPr lang="en-US" smtClean="0"/>
              <a:t>4/13/17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AA764-9FEE-7346-92A8-E0172F767A92}" type="slidenum">
              <a:rPr lang="en-US" smtClean="0"/>
              <a:t>‹#›</a:t>
            </a:fld>
            <a:endParaRPr lang="en-US"/>
          </a:p>
        </p:txBody>
      </p:sp>
    </p:spTree>
    <p:extLst>
      <p:ext uri="{BB962C8B-B14F-4D97-AF65-F5344CB8AC3E}">
        <p14:creationId xmlns:p14="http://schemas.microsoft.com/office/powerpoint/2010/main" val="1242209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39950"/>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D738379-FD36-2640-B450-3884876F055B}" type="datetimeFigureOut">
              <a:rPr lang="en-US" smtClean="0"/>
              <a:t>4/13/17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AA764-9FEE-7346-92A8-E0172F767A92}" type="slidenum">
              <a:rPr lang="en-US" smtClean="0"/>
              <a:t>‹#›</a:t>
            </a:fld>
            <a:endParaRPr lang="en-US"/>
          </a:p>
        </p:txBody>
      </p:sp>
    </p:spTree>
    <p:extLst>
      <p:ext uri="{BB962C8B-B14F-4D97-AF65-F5344CB8AC3E}">
        <p14:creationId xmlns:p14="http://schemas.microsoft.com/office/powerpoint/2010/main" val="21322147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70013"/>
            <a:ext cx="3867150" cy="32623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70013"/>
            <a:ext cx="3867150" cy="32623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D738379-FD36-2640-B450-3884876F055B}" type="datetimeFigureOut">
              <a:rPr lang="en-US" smtClean="0"/>
              <a:t>4/13/17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AA764-9FEE-7346-92A8-E0172F767A92}" type="slidenum">
              <a:rPr lang="en-US" smtClean="0"/>
              <a:t>‹#›</a:t>
            </a:fld>
            <a:endParaRPr lang="en-US"/>
          </a:p>
        </p:txBody>
      </p:sp>
    </p:spTree>
    <p:extLst>
      <p:ext uri="{BB962C8B-B14F-4D97-AF65-F5344CB8AC3E}">
        <p14:creationId xmlns:p14="http://schemas.microsoft.com/office/powerpoint/2010/main" val="10741731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4638"/>
            <a:ext cx="7886700" cy="993775"/>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1879600"/>
            <a:ext cx="3868737" cy="27622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1879600"/>
            <a:ext cx="3887788" cy="27622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D738379-FD36-2640-B450-3884876F055B}" type="datetimeFigureOut">
              <a:rPr lang="en-US" smtClean="0"/>
              <a:t>4/13/17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AAA764-9FEE-7346-92A8-E0172F767A92}" type="slidenum">
              <a:rPr lang="en-US" smtClean="0"/>
              <a:t>‹#›</a:t>
            </a:fld>
            <a:endParaRPr lang="en-US"/>
          </a:p>
        </p:txBody>
      </p:sp>
    </p:spTree>
    <p:extLst>
      <p:ext uri="{BB962C8B-B14F-4D97-AF65-F5344CB8AC3E}">
        <p14:creationId xmlns:p14="http://schemas.microsoft.com/office/powerpoint/2010/main" val="18808306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D738379-FD36-2640-B450-3884876F055B}" type="datetimeFigureOut">
              <a:rPr lang="en-US" smtClean="0"/>
              <a:t>4/13/17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AAA764-9FEE-7346-92A8-E0172F767A92}" type="slidenum">
              <a:rPr lang="en-US" smtClean="0"/>
              <a:t>‹#›</a:t>
            </a:fld>
            <a:endParaRPr lang="en-US"/>
          </a:p>
        </p:txBody>
      </p:sp>
    </p:spTree>
    <p:extLst>
      <p:ext uri="{BB962C8B-B14F-4D97-AF65-F5344CB8AC3E}">
        <p14:creationId xmlns:p14="http://schemas.microsoft.com/office/powerpoint/2010/main" val="1617196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738379-FD36-2640-B450-3884876F055B}" type="datetimeFigureOut">
              <a:rPr lang="en-US" smtClean="0"/>
              <a:t>4/13/17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AAA764-9FEE-7346-92A8-E0172F767A92}" type="slidenum">
              <a:rPr lang="en-US" smtClean="0"/>
              <a:t>‹#›</a:t>
            </a:fld>
            <a:endParaRPr lang="en-US"/>
          </a:p>
        </p:txBody>
      </p:sp>
    </p:spTree>
    <p:extLst>
      <p:ext uri="{BB962C8B-B14F-4D97-AF65-F5344CB8AC3E}">
        <p14:creationId xmlns:p14="http://schemas.microsoft.com/office/powerpoint/2010/main" val="14548734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738379-FD36-2640-B450-3884876F055B}" type="datetimeFigureOut">
              <a:rPr lang="en-US" smtClean="0"/>
              <a:t>4/13/17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AA764-9FEE-7346-92A8-E0172F767A92}" type="slidenum">
              <a:rPr lang="en-US" smtClean="0"/>
              <a:t>‹#›</a:t>
            </a:fld>
            <a:endParaRPr lang="en-US"/>
          </a:p>
        </p:txBody>
      </p:sp>
    </p:spTree>
    <p:extLst>
      <p:ext uri="{BB962C8B-B14F-4D97-AF65-F5344CB8AC3E}">
        <p14:creationId xmlns:p14="http://schemas.microsoft.com/office/powerpoint/2010/main" val="8100929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738379-FD36-2640-B450-3884876F055B}" type="datetimeFigureOut">
              <a:rPr lang="en-US" smtClean="0"/>
              <a:t>4/13/17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AA764-9FEE-7346-92A8-E0172F767A92}" type="slidenum">
              <a:rPr lang="en-US" smtClean="0"/>
              <a:t>‹#›</a:t>
            </a:fld>
            <a:endParaRPr lang="en-US"/>
          </a:p>
        </p:txBody>
      </p:sp>
    </p:spTree>
    <p:extLst>
      <p:ext uri="{BB962C8B-B14F-4D97-AF65-F5344CB8AC3E}">
        <p14:creationId xmlns:p14="http://schemas.microsoft.com/office/powerpoint/2010/main" val="1859054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738379-FD36-2640-B450-3884876F055B}" type="datetimeFigureOut">
              <a:rPr lang="en-US" smtClean="0"/>
              <a:t>4/13/17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AA764-9FEE-7346-92A8-E0172F767A92}" type="slidenum">
              <a:rPr lang="en-US" smtClean="0"/>
              <a:t>‹#›</a:t>
            </a:fld>
            <a:endParaRPr lang="en-US"/>
          </a:p>
        </p:txBody>
      </p:sp>
    </p:spTree>
    <p:extLst>
      <p:ext uri="{BB962C8B-B14F-4D97-AF65-F5344CB8AC3E}">
        <p14:creationId xmlns:p14="http://schemas.microsoft.com/office/powerpoint/2010/main" val="2072129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4638"/>
            <a:ext cx="1971675" cy="43576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274638"/>
            <a:ext cx="5762625" cy="43576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738379-FD36-2640-B450-3884876F055B}" type="datetimeFigureOut">
              <a:rPr lang="en-US" smtClean="0"/>
              <a:t>4/13/17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AA764-9FEE-7346-92A8-E0172F767A92}" type="slidenum">
              <a:rPr lang="en-US" smtClean="0"/>
              <a:t>‹#›</a:t>
            </a:fld>
            <a:endParaRPr lang="en-US"/>
          </a:p>
        </p:txBody>
      </p:sp>
    </p:spTree>
    <p:extLst>
      <p:ext uri="{BB962C8B-B14F-4D97-AF65-F5344CB8AC3E}">
        <p14:creationId xmlns:p14="http://schemas.microsoft.com/office/powerpoint/2010/main" val="533177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Quote">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Shape 18"/>
          <p:cNvSpPr/>
          <p:nvPr/>
        </p:nvSpPr>
        <p:spPr>
          <a:xfrm flipH="1">
            <a:off x="667309" y="-6600"/>
            <a:ext cx="8476700" cy="5153400"/>
          </a:xfrm>
          <a:custGeom>
            <a:avLst/>
            <a:gdLst/>
            <a:ahLst/>
            <a:cxnLst/>
            <a:rect l="0" t="0" r="0" b="0"/>
            <a:pathLst>
              <a:path w="339068" h="206136" extrusionOk="0">
                <a:moveTo>
                  <a:pt x="139274" y="0"/>
                </a:moveTo>
                <a:lnTo>
                  <a:pt x="0" y="264"/>
                </a:lnTo>
                <a:lnTo>
                  <a:pt x="0" y="206045"/>
                </a:lnTo>
                <a:lnTo>
                  <a:pt x="339068" y="206136"/>
                </a:lnTo>
                <a:close/>
              </a:path>
            </a:pathLst>
          </a:custGeom>
          <a:solidFill>
            <a:srgbClr val="212539">
              <a:alpha val="64620"/>
            </a:srgbClr>
          </a:solidFill>
          <a:ln>
            <a:noFill/>
          </a:ln>
        </p:spPr>
      </p:sp>
      <p:sp>
        <p:nvSpPr>
          <p:cNvPr id="19" name="Shape 19"/>
          <p:cNvSpPr/>
          <p:nvPr/>
        </p:nvSpPr>
        <p:spPr>
          <a:xfrm>
            <a:off x="0" y="-6600"/>
            <a:ext cx="8476700" cy="5153400"/>
          </a:xfrm>
          <a:custGeom>
            <a:avLst/>
            <a:gdLst/>
            <a:ahLst/>
            <a:cxnLst/>
            <a:rect l="0" t="0" r="0" b="0"/>
            <a:pathLst>
              <a:path w="339068" h="206136" extrusionOk="0">
                <a:moveTo>
                  <a:pt x="139274" y="0"/>
                </a:moveTo>
                <a:lnTo>
                  <a:pt x="0" y="264"/>
                </a:lnTo>
                <a:lnTo>
                  <a:pt x="0" y="206045"/>
                </a:lnTo>
                <a:lnTo>
                  <a:pt x="339068" y="206136"/>
                </a:lnTo>
                <a:close/>
              </a:path>
            </a:pathLst>
          </a:custGeom>
          <a:solidFill>
            <a:srgbClr val="212539">
              <a:alpha val="64620"/>
            </a:srgbClr>
          </a:solidFill>
          <a:ln>
            <a:noFill/>
          </a:ln>
        </p:spPr>
      </p:sp>
      <p:sp>
        <p:nvSpPr>
          <p:cNvPr id="20" name="Shape 20"/>
          <p:cNvSpPr txBox="1">
            <a:spLocks noGrp="1"/>
          </p:cNvSpPr>
          <p:nvPr>
            <p:ph type="body" idx="1"/>
          </p:nvPr>
        </p:nvSpPr>
        <p:spPr>
          <a:xfrm>
            <a:off x="2576800" y="832475"/>
            <a:ext cx="3990600" cy="3841200"/>
          </a:xfrm>
          <a:prstGeom prst="rect">
            <a:avLst/>
          </a:prstGeom>
        </p:spPr>
        <p:txBody>
          <a:bodyPr lIns="91425" tIns="91425" rIns="91425" bIns="91425" anchor="ctr" anchorCtr="0"/>
          <a:lstStyle>
            <a:lvl1pPr lvl="0" algn="ctr" rtl="0">
              <a:spcBef>
                <a:spcPts val="0"/>
              </a:spcBef>
              <a:buSzPct val="100000"/>
              <a:defRPr sz="2400"/>
            </a:lvl1pPr>
            <a:lvl2pPr lvl="1" algn="ctr" rtl="0">
              <a:spcBef>
                <a:spcPts val="0"/>
              </a:spcBef>
              <a:buSzPct val="100000"/>
              <a:defRPr sz="2400"/>
            </a:lvl2pPr>
            <a:lvl3pPr lvl="2" algn="ctr" rtl="0">
              <a:spcBef>
                <a:spcPts val="0"/>
              </a:spcBef>
              <a:buSzPct val="100000"/>
              <a:defRPr sz="2400"/>
            </a:lvl3pPr>
            <a:lvl4pPr lvl="3" algn="ctr" rtl="0">
              <a:spcBef>
                <a:spcPts val="0"/>
              </a:spcBef>
              <a:buSzPct val="100000"/>
              <a:defRPr sz="2400"/>
            </a:lvl4pPr>
            <a:lvl5pPr lvl="4" algn="ctr" rtl="0">
              <a:spcBef>
                <a:spcPts val="0"/>
              </a:spcBef>
              <a:buSzPct val="100000"/>
              <a:defRPr sz="2400"/>
            </a:lvl5pPr>
            <a:lvl6pPr lvl="5" algn="ctr" rtl="0">
              <a:spcBef>
                <a:spcPts val="0"/>
              </a:spcBef>
              <a:buSzPct val="100000"/>
              <a:defRPr sz="2400"/>
            </a:lvl6pPr>
            <a:lvl7pPr lvl="6" algn="ctr" rtl="0">
              <a:spcBef>
                <a:spcPts val="0"/>
              </a:spcBef>
              <a:buSzPct val="100000"/>
              <a:defRPr sz="2400"/>
            </a:lvl7pPr>
            <a:lvl8pPr lvl="7" algn="ctr" rtl="0">
              <a:spcBef>
                <a:spcPts val="0"/>
              </a:spcBef>
              <a:buSzPct val="100000"/>
              <a:defRPr sz="2400"/>
            </a:lvl8pPr>
            <a:lvl9pPr lvl="8" algn="ctr">
              <a:spcBef>
                <a:spcPts val="0"/>
              </a:spcBef>
              <a:buSzPct val="100000"/>
              <a:defRPr sz="2400"/>
            </a:lvl9pPr>
          </a:lstStyle>
          <a:p>
            <a:endParaRPr/>
          </a:p>
        </p:txBody>
      </p:sp>
      <p:sp>
        <p:nvSpPr>
          <p:cNvPr id="21" name="Shape 21"/>
          <p:cNvSpPr txBox="1"/>
          <p:nvPr/>
        </p:nvSpPr>
        <p:spPr>
          <a:xfrm>
            <a:off x="3593400" y="-6599"/>
            <a:ext cx="1957200" cy="1011000"/>
          </a:xfrm>
          <a:prstGeom prst="rect">
            <a:avLst/>
          </a:prstGeom>
          <a:noFill/>
          <a:ln>
            <a:noFill/>
          </a:ln>
        </p:spPr>
        <p:txBody>
          <a:bodyPr lIns="91425" tIns="91425" rIns="91425" bIns="91425" anchor="t" anchorCtr="0">
            <a:noAutofit/>
          </a:bodyPr>
          <a:lstStyle/>
          <a:p>
            <a:pPr lvl="0" algn="ctr">
              <a:spcBef>
                <a:spcPts val="0"/>
              </a:spcBef>
              <a:buNone/>
            </a:pPr>
            <a:r>
              <a:rPr lang="en" sz="7200">
                <a:solidFill>
                  <a:srgbClr val="FFFFFF"/>
                </a:solidFill>
                <a:latin typeface="Twentieth Century"/>
                <a:ea typeface="Twentieth Century"/>
                <a:cs typeface="Twentieth Century"/>
                <a:sym typeface="Twentieth Century"/>
              </a:rPr>
              <a:t>“</a:t>
            </a:r>
          </a:p>
        </p:txBody>
      </p:sp>
      <p:sp>
        <p:nvSpPr>
          <p:cNvPr id="22" name="Shape 22"/>
          <p:cNvSpPr txBox="1">
            <a:spLocks noGrp="1"/>
          </p:cNvSpPr>
          <p:nvPr>
            <p:ph type="sldNum" idx="12"/>
          </p:nvPr>
        </p:nvSpPr>
        <p:spPr>
          <a:xfrm>
            <a:off x="4297650" y="4673650"/>
            <a:ext cx="548700" cy="245100"/>
          </a:xfrm>
          <a:prstGeom prst="rect">
            <a:avLst/>
          </a:prstGeom>
        </p:spPr>
        <p:txBody>
          <a:bodyPr lIns="91425" tIns="91425" rIns="91425" bIns="91425" anchor="ctr" anchorCtr="0">
            <a:noAutofit/>
          </a:bodyPr>
          <a:lstStyle/>
          <a:p>
            <a:pPr lvl="0" algn="ctr">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1 column">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Shape 24"/>
          <p:cNvSpPr/>
          <p:nvPr/>
        </p:nvSpPr>
        <p:spPr>
          <a:xfrm>
            <a:off x="0" y="-6600"/>
            <a:ext cx="8476700" cy="5153400"/>
          </a:xfrm>
          <a:custGeom>
            <a:avLst/>
            <a:gdLst/>
            <a:ahLst/>
            <a:cxnLst/>
            <a:rect l="0" t="0" r="0" b="0"/>
            <a:pathLst>
              <a:path w="339068" h="206136" extrusionOk="0">
                <a:moveTo>
                  <a:pt x="139274" y="0"/>
                </a:moveTo>
                <a:lnTo>
                  <a:pt x="0" y="264"/>
                </a:lnTo>
                <a:lnTo>
                  <a:pt x="0" y="206045"/>
                </a:lnTo>
                <a:lnTo>
                  <a:pt x="339068" y="206136"/>
                </a:lnTo>
                <a:close/>
              </a:path>
            </a:pathLst>
          </a:custGeom>
          <a:solidFill>
            <a:srgbClr val="212539">
              <a:alpha val="64620"/>
            </a:srgbClr>
          </a:solidFill>
          <a:ln>
            <a:noFill/>
          </a:ln>
        </p:spPr>
      </p:sp>
      <p:sp>
        <p:nvSpPr>
          <p:cNvPr id="25" name="Shape 25"/>
          <p:cNvSpPr txBox="1">
            <a:spLocks noGrp="1"/>
          </p:cNvSpPr>
          <p:nvPr>
            <p:ph type="title"/>
          </p:nvPr>
        </p:nvSpPr>
        <p:spPr>
          <a:xfrm>
            <a:off x="457200" y="984875"/>
            <a:ext cx="2383800" cy="6297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6" name="Shape 26"/>
          <p:cNvSpPr txBox="1">
            <a:spLocks noGrp="1"/>
          </p:cNvSpPr>
          <p:nvPr>
            <p:ph type="body" idx="1"/>
          </p:nvPr>
        </p:nvSpPr>
        <p:spPr>
          <a:xfrm>
            <a:off x="457200" y="1715122"/>
            <a:ext cx="4762200" cy="2736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457200" y="4673650"/>
            <a:ext cx="548700" cy="2451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 2 columns">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Shape 29"/>
          <p:cNvSpPr/>
          <p:nvPr/>
        </p:nvSpPr>
        <p:spPr>
          <a:xfrm>
            <a:off x="0" y="-6600"/>
            <a:ext cx="8476700" cy="5153400"/>
          </a:xfrm>
          <a:custGeom>
            <a:avLst/>
            <a:gdLst/>
            <a:ahLst/>
            <a:cxnLst/>
            <a:rect l="0" t="0" r="0" b="0"/>
            <a:pathLst>
              <a:path w="339068" h="206136" extrusionOk="0">
                <a:moveTo>
                  <a:pt x="139274" y="0"/>
                </a:moveTo>
                <a:lnTo>
                  <a:pt x="0" y="264"/>
                </a:lnTo>
                <a:lnTo>
                  <a:pt x="0" y="206045"/>
                </a:lnTo>
                <a:lnTo>
                  <a:pt x="339068" y="206136"/>
                </a:lnTo>
                <a:close/>
              </a:path>
            </a:pathLst>
          </a:custGeom>
          <a:solidFill>
            <a:srgbClr val="212539">
              <a:alpha val="64620"/>
            </a:srgbClr>
          </a:solidFill>
          <a:ln>
            <a:noFill/>
          </a:ln>
        </p:spPr>
      </p:sp>
      <p:sp>
        <p:nvSpPr>
          <p:cNvPr id="30" name="Shape 30"/>
          <p:cNvSpPr txBox="1">
            <a:spLocks noGrp="1"/>
          </p:cNvSpPr>
          <p:nvPr>
            <p:ph type="title"/>
          </p:nvPr>
        </p:nvSpPr>
        <p:spPr>
          <a:xfrm>
            <a:off x="457200" y="984875"/>
            <a:ext cx="2383800" cy="6297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1" name="Shape 31"/>
          <p:cNvSpPr txBox="1">
            <a:spLocks noGrp="1"/>
          </p:cNvSpPr>
          <p:nvPr>
            <p:ph type="body" idx="1"/>
          </p:nvPr>
        </p:nvSpPr>
        <p:spPr>
          <a:xfrm>
            <a:off x="457200" y="1711200"/>
            <a:ext cx="2276400" cy="27486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2" name="Shape 32"/>
          <p:cNvSpPr txBox="1">
            <a:spLocks noGrp="1"/>
          </p:cNvSpPr>
          <p:nvPr>
            <p:ph type="body" idx="2"/>
          </p:nvPr>
        </p:nvSpPr>
        <p:spPr>
          <a:xfrm>
            <a:off x="2870547" y="1711200"/>
            <a:ext cx="2276399" cy="27486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3" name="Shape 33"/>
          <p:cNvSpPr txBox="1">
            <a:spLocks noGrp="1"/>
          </p:cNvSpPr>
          <p:nvPr>
            <p:ph type="sldNum" idx="12"/>
          </p:nvPr>
        </p:nvSpPr>
        <p:spPr>
          <a:xfrm>
            <a:off x="457200" y="4673650"/>
            <a:ext cx="548700" cy="2451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Shape 42"/>
          <p:cNvSpPr/>
          <p:nvPr/>
        </p:nvSpPr>
        <p:spPr>
          <a:xfrm>
            <a:off x="0" y="-6600"/>
            <a:ext cx="8476700" cy="5153400"/>
          </a:xfrm>
          <a:custGeom>
            <a:avLst/>
            <a:gdLst/>
            <a:ahLst/>
            <a:cxnLst/>
            <a:rect l="0" t="0" r="0" b="0"/>
            <a:pathLst>
              <a:path w="339068" h="206136" extrusionOk="0">
                <a:moveTo>
                  <a:pt x="139274" y="0"/>
                </a:moveTo>
                <a:lnTo>
                  <a:pt x="0" y="264"/>
                </a:lnTo>
                <a:lnTo>
                  <a:pt x="0" y="206045"/>
                </a:lnTo>
                <a:lnTo>
                  <a:pt x="339068" y="206136"/>
                </a:lnTo>
                <a:close/>
              </a:path>
            </a:pathLst>
          </a:custGeom>
          <a:solidFill>
            <a:srgbClr val="212539">
              <a:alpha val="64620"/>
            </a:srgbClr>
          </a:solidFill>
          <a:ln>
            <a:noFill/>
          </a:ln>
        </p:spPr>
      </p:sp>
      <p:sp>
        <p:nvSpPr>
          <p:cNvPr id="43" name="Shape 43"/>
          <p:cNvSpPr txBox="1">
            <a:spLocks noGrp="1"/>
          </p:cNvSpPr>
          <p:nvPr>
            <p:ph type="title"/>
          </p:nvPr>
        </p:nvSpPr>
        <p:spPr>
          <a:xfrm>
            <a:off x="457200" y="984875"/>
            <a:ext cx="2383800" cy="6297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4" name="Shape 44"/>
          <p:cNvSpPr txBox="1">
            <a:spLocks noGrp="1"/>
          </p:cNvSpPr>
          <p:nvPr>
            <p:ph type="sldNum" idx="12"/>
          </p:nvPr>
        </p:nvSpPr>
        <p:spPr>
          <a:xfrm>
            <a:off x="457200" y="4673650"/>
            <a:ext cx="548700" cy="2451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49"/>
        <p:cNvGrpSpPr/>
        <p:nvPr/>
      </p:nvGrpSpPr>
      <p:grpSpPr>
        <a:xfrm>
          <a:off x="0" y="0"/>
          <a:ext cx="0" cy="0"/>
          <a:chOff x="0" y="0"/>
          <a:chExt cx="0" cy="0"/>
        </a:xfrm>
      </p:grpSpPr>
      <p:sp>
        <p:nvSpPr>
          <p:cNvPr id="50" name="Shape 50"/>
          <p:cNvSpPr/>
          <p:nvPr/>
        </p:nvSpPr>
        <p:spPr>
          <a:xfrm>
            <a:off x="-13225" y="-6600"/>
            <a:ext cx="7076050" cy="5160000"/>
          </a:xfrm>
          <a:custGeom>
            <a:avLst/>
            <a:gdLst/>
            <a:ahLst/>
            <a:cxnLst/>
            <a:rect l="0" t="0" r="0" b="0"/>
            <a:pathLst>
              <a:path w="283042" h="206400" extrusionOk="0">
                <a:moveTo>
                  <a:pt x="83248" y="0"/>
                </a:moveTo>
                <a:lnTo>
                  <a:pt x="0" y="0"/>
                </a:lnTo>
                <a:lnTo>
                  <a:pt x="0" y="206400"/>
                </a:lnTo>
                <a:lnTo>
                  <a:pt x="283042" y="206136"/>
                </a:lnTo>
                <a:close/>
              </a:path>
            </a:pathLst>
          </a:custGeom>
          <a:solidFill>
            <a:srgbClr val="212539">
              <a:alpha val="64620"/>
            </a:srgbClr>
          </a:solidFill>
          <a:ln>
            <a:noFill/>
          </a:ln>
        </p:spPr>
      </p:sp>
      <p:sp>
        <p:nvSpPr>
          <p:cNvPr id="51" name="Shape 51"/>
          <p:cNvSpPr txBox="1">
            <a:spLocks noGrp="1"/>
          </p:cNvSpPr>
          <p:nvPr>
            <p:ph type="sldNum" idx="12"/>
          </p:nvPr>
        </p:nvSpPr>
        <p:spPr>
          <a:xfrm>
            <a:off x="457200" y="4673650"/>
            <a:ext cx="548700" cy="2451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Blank crossed">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Shape 53"/>
          <p:cNvSpPr/>
          <p:nvPr/>
        </p:nvSpPr>
        <p:spPr>
          <a:xfrm flipH="1">
            <a:off x="667309" y="-6600"/>
            <a:ext cx="8476700" cy="5153400"/>
          </a:xfrm>
          <a:custGeom>
            <a:avLst/>
            <a:gdLst/>
            <a:ahLst/>
            <a:cxnLst/>
            <a:rect l="0" t="0" r="0" b="0"/>
            <a:pathLst>
              <a:path w="339068" h="206136" extrusionOk="0">
                <a:moveTo>
                  <a:pt x="139274" y="0"/>
                </a:moveTo>
                <a:lnTo>
                  <a:pt x="0" y="264"/>
                </a:lnTo>
                <a:lnTo>
                  <a:pt x="0" y="206045"/>
                </a:lnTo>
                <a:lnTo>
                  <a:pt x="339068" y="206136"/>
                </a:lnTo>
                <a:close/>
              </a:path>
            </a:pathLst>
          </a:custGeom>
          <a:solidFill>
            <a:srgbClr val="212539">
              <a:alpha val="64620"/>
            </a:srgbClr>
          </a:solidFill>
          <a:ln>
            <a:noFill/>
          </a:ln>
        </p:spPr>
      </p:sp>
      <p:sp>
        <p:nvSpPr>
          <p:cNvPr id="54" name="Shape 54"/>
          <p:cNvSpPr/>
          <p:nvPr/>
        </p:nvSpPr>
        <p:spPr>
          <a:xfrm>
            <a:off x="0" y="-6600"/>
            <a:ext cx="8476700" cy="5153400"/>
          </a:xfrm>
          <a:custGeom>
            <a:avLst/>
            <a:gdLst/>
            <a:ahLst/>
            <a:cxnLst/>
            <a:rect l="0" t="0" r="0" b="0"/>
            <a:pathLst>
              <a:path w="339068" h="206136" extrusionOk="0">
                <a:moveTo>
                  <a:pt x="139274" y="0"/>
                </a:moveTo>
                <a:lnTo>
                  <a:pt x="0" y="264"/>
                </a:lnTo>
                <a:lnTo>
                  <a:pt x="0" y="206045"/>
                </a:lnTo>
                <a:lnTo>
                  <a:pt x="339068" y="206136"/>
                </a:lnTo>
                <a:close/>
              </a:path>
            </a:pathLst>
          </a:custGeom>
          <a:solidFill>
            <a:srgbClr val="212539">
              <a:alpha val="64620"/>
            </a:srgbClr>
          </a:solidFill>
          <a:ln>
            <a:noFill/>
          </a:ln>
        </p:spPr>
      </p:sp>
      <p:sp>
        <p:nvSpPr>
          <p:cNvPr id="55" name="Shape 55"/>
          <p:cNvSpPr txBox="1">
            <a:spLocks noGrp="1"/>
          </p:cNvSpPr>
          <p:nvPr>
            <p:ph type="sldNum" idx="12"/>
          </p:nvPr>
        </p:nvSpPr>
        <p:spPr>
          <a:xfrm>
            <a:off x="457200" y="4673650"/>
            <a:ext cx="548700" cy="2451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otally blank">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Shape 57"/>
          <p:cNvSpPr txBox="1">
            <a:spLocks noGrp="1"/>
          </p:cNvSpPr>
          <p:nvPr>
            <p:ph type="sldNum" idx="12"/>
          </p:nvPr>
        </p:nvSpPr>
        <p:spPr>
          <a:xfrm>
            <a:off x="457200" y="4673650"/>
            <a:ext cx="548700" cy="2451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
        <p:nvSpPr>
          <p:cNvPr id="58" name="Shape 58"/>
          <p:cNvSpPr/>
          <p:nvPr/>
        </p:nvSpPr>
        <p:spPr>
          <a:xfrm>
            <a:off x="75" y="75"/>
            <a:ext cx="9144000" cy="5143500"/>
          </a:xfrm>
          <a:prstGeom prst="rect">
            <a:avLst/>
          </a:prstGeom>
          <a:solidFill>
            <a:srgbClr val="212539">
              <a:alpha val="64620"/>
            </a:srgbClr>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D738379-FD36-2640-B450-3884876F055B}" type="datetimeFigureOut">
              <a:rPr lang="en-US" smtClean="0"/>
              <a:t>4/13/17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AAA764-9FEE-7346-92A8-E0172F767A92}" type="slidenum">
              <a:rPr lang="en-US" smtClean="0"/>
              <a:t>‹#›</a:t>
            </a:fld>
            <a:endParaRPr lang="en-US"/>
          </a:p>
        </p:txBody>
      </p:sp>
    </p:spTree>
    <p:extLst>
      <p:ext uri="{BB962C8B-B14F-4D97-AF65-F5344CB8AC3E}">
        <p14:creationId xmlns:p14="http://schemas.microsoft.com/office/powerpoint/2010/main" val="166879149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9.xml"/><Relationship Id="rId12" Type="http://schemas.openxmlformats.org/officeDocument/2006/relationships/theme" Target="../theme/theme2.xml"/><Relationship Id="rId13" Type="http://schemas.openxmlformats.org/officeDocument/2006/relationships/image" Target="../media/image9.tiff"/><Relationship Id="rId1" Type="http://schemas.openxmlformats.org/officeDocument/2006/relationships/slideLayout" Target="../slideLayouts/slideLayout9.xml"/><Relationship Id="rId2" Type="http://schemas.openxmlformats.org/officeDocument/2006/relationships/slideLayout" Target="../slideLayouts/slideLayout10.xml"/><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9" Type="http://schemas.openxmlformats.org/officeDocument/2006/relationships/slideLayout" Target="../slideLayouts/slideLayout17.xml"/><Relationship Id="rId10"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76A5AF"/>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984875"/>
            <a:ext cx="2383800" cy="629700"/>
          </a:xfrm>
          <a:prstGeom prst="rect">
            <a:avLst/>
          </a:prstGeom>
          <a:noFill/>
          <a:ln>
            <a:noFill/>
          </a:ln>
        </p:spPr>
        <p:txBody>
          <a:bodyPr lIns="91425" tIns="91425" rIns="91425" bIns="91425" anchor="b" anchorCtr="0"/>
          <a:lstStyle>
            <a:lvl1pPr lvl="0">
              <a:spcBef>
                <a:spcPts val="0"/>
              </a:spcBef>
              <a:buClr>
                <a:srgbClr val="FFFFFF"/>
              </a:buClr>
              <a:buSzPct val="100000"/>
              <a:buFont typeface="Raleway"/>
              <a:buNone/>
              <a:defRPr sz="1800" b="1">
                <a:solidFill>
                  <a:srgbClr val="FFFFFF"/>
                </a:solidFill>
                <a:latin typeface="Raleway"/>
                <a:ea typeface="Raleway"/>
                <a:cs typeface="Raleway"/>
                <a:sym typeface="Raleway"/>
              </a:defRPr>
            </a:lvl1pPr>
            <a:lvl2pPr lvl="1">
              <a:spcBef>
                <a:spcPts val="0"/>
              </a:spcBef>
              <a:buClr>
                <a:srgbClr val="FFFFFF"/>
              </a:buClr>
              <a:buSzPct val="100000"/>
              <a:buFont typeface="Raleway"/>
              <a:buNone/>
              <a:defRPr sz="1800" b="1">
                <a:solidFill>
                  <a:srgbClr val="FFFFFF"/>
                </a:solidFill>
                <a:latin typeface="Raleway"/>
                <a:ea typeface="Raleway"/>
                <a:cs typeface="Raleway"/>
                <a:sym typeface="Raleway"/>
              </a:defRPr>
            </a:lvl2pPr>
            <a:lvl3pPr lvl="2">
              <a:spcBef>
                <a:spcPts val="0"/>
              </a:spcBef>
              <a:buClr>
                <a:srgbClr val="FFFFFF"/>
              </a:buClr>
              <a:buSzPct val="100000"/>
              <a:buFont typeface="Raleway"/>
              <a:buNone/>
              <a:defRPr sz="1800" b="1">
                <a:solidFill>
                  <a:srgbClr val="FFFFFF"/>
                </a:solidFill>
                <a:latin typeface="Raleway"/>
                <a:ea typeface="Raleway"/>
                <a:cs typeface="Raleway"/>
                <a:sym typeface="Raleway"/>
              </a:defRPr>
            </a:lvl3pPr>
            <a:lvl4pPr lvl="3">
              <a:spcBef>
                <a:spcPts val="0"/>
              </a:spcBef>
              <a:buClr>
                <a:srgbClr val="FFFFFF"/>
              </a:buClr>
              <a:buSzPct val="100000"/>
              <a:buFont typeface="Raleway"/>
              <a:buNone/>
              <a:defRPr sz="1800" b="1">
                <a:solidFill>
                  <a:srgbClr val="FFFFFF"/>
                </a:solidFill>
                <a:latin typeface="Raleway"/>
                <a:ea typeface="Raleway"/>
                <a:cs typeface="Raleway"/>
                <a:sym typeface="Raleway"/>
              </a:defRPr>
            </a:lvl4pPr>
            <a:lvl5pPr lvl="4">
              <a:spcBef>
                <a:spcPts val="0"/>
              </a:spcBef>
              <a:buClr>
                <a:srgbClr val="FFFFFF"/>
              </a:buClr>
              <a:buSzPct val="100000"/>
              <a:buFont typeface="Raleway"/>
              <a:buNone/>
              <a:defRPr sz="1800" b="1">
                <a:solidFill>
                  <a:srgbClr val="FFFFFF"/>
                </a:solidFill>
                <a:latin typeface="Raleway"/>
                <a:ea typeface="Raleway"/>
                <a:cs typeface="Raleway"/>
                <a:sym typeface="Raleway"/>
              </a:defRPr>
            </a:lvl5pPr>
            <a:lvl6pPr lvl="5">
              <a:spcBef>
                <a:spcPts val="0"/>
              </a:spcBef>
              <a:buClr>
                <a:srgbClr val="FFFFFF"/>
              </a:buClr>
              <a:buSzPct val="100000"/>
              <a:buFont typeface="Raleway"/>
              <a:buNone/>
              <a:defRPr sz="1800" b="1">
                <a:solidFill>
                  <a:srgbClr val="FFFFFF"/>
                </a:solidFill>
                <a:latin typeface="Raleway"/>
                <a:ea typeface="Raleway"/>
                <a:cs typeface="Raleway"/>
                <a:sym typeface="Raleway"/>
              </a:defRPr>
            </a:lvl6pPr>
            <a:lvl7pPr lvl="6">
              <a:spcBef>
                <a:spcPts val="0"/>
              </a:spcBef>
              <a:buClr>
                <a:srgbClr val="FFFFFF"/>
              </a:buClr>
              <a:buSzPct val="100000"/>
              <a:buFont typeface="Raleway"/>
              <a:buNone/>
              <a:defRPr sz="1800" b="1">
                <a:solidFill>
                  <a:srgbClr val="FFFFFF"/>
                </a:solidFill>
                <a:latin typeface="Raleway"/>
                <a:ea typeface="Raleway"/>
                <a:cs typeface="Raleway"/>
                <a:sym typeface="Raleway"/>
              </a:defRPr>
            </a:lvl7pPr>
            <a:lvl8pPr lvl="7">
              <a:spcBef>
                <a:spcPts val="0"/>
              </a:spcBef>
              <a:buClr>
                <a:srgbClr val="FFFFFF"/>
              </a:buClr>
              <a:buSzPct val="100000"/>
              <a:buFont typeface="Raleway"/>
              <a:buNone/>
              <a:defRPr sz="1800" b="1">
                <a:solidFill>
                  <a:srgbClr val="FFFFFF"/>
                </a:solidFill>
                <a:latin typeface="Raleway"/>
                <a:ea typeface="Raleway"/>
                <a:cs typeface="Raleway"/>
                <a:sym typeface="Raleway"/>
              </a:defRPr>
            </a:lvl8pPr>
            <a:lvl9pPr lvl="8">
              <a:spcBef>
                <a:spcPts val="0"/>
              </a:spcBef>
              <a:buClr>
                <a:srgbClr val="FFFFFF"/>
              </a:buClr>
              <a:buSzPct val="100000"/>
              <a:buFont typeface="Raleway"/>
              <a:buNone/>
              <a:defRPr sz="1800" b="1">
                <a:solidFill>
                  <a:srgbClr val="FFFFFF"/>
                </a:solidFill>
                <a:latin typeface="Raleway"/>
                <a:ea typeface="Raleway"/>
                <a:cs typeface="Raleway"/>
                <a:sym typeface="Raleway"/>
              </a:defRPr>
            </a:lvl9pPr>
          </a:lstStyle>
          <a:p>
            <a:endParaRPr/>
          </a:p>
        </p:txBody>
      </p:sp>
      <p:sp>
        <p:nvSpPr>
          <p:cNvPr id="7" name="Shape 7"/>
          <p:cNvSpPr txBox="1">
            <a:spLocks noGrp="1"/>
          </p:cNvSpPr>
          <p:nvPr>
            <p:ph type="body" idx="1"/>
          </p:nvPr>
        </p:nvSpPr>
        <p:spPr>
          <a:xfrm>
            <a:off x="457200" y="1715122"/>
            <a:ext cx="4762200" cy="2736600"/>
          </a:xfrm>
          <a:prstGeom prst="rect">
            <a:avLst/>
          </a:prstGeom>
          <a:noFill/>
          <a:ln>
            <a:noFill/>
          </a:ln>
        </p:spPr>
        <p:txBody>
          <a:bodyPr lIns="91425" tIns="91425" rIns="91425" bIns="91425" anchor="t" anchorCtr="0"/>
          <a:lstStyle>
            <a:lvl1pPr lvl="0">
              <a:lnSpc>
                <a:spcPct val="115000"/>
              </a:lnSpc>
              <a:spcBef>
                <a:spcPts val="0"/>
              </a:spcBef>
              <a:spcAft>
                <a:spcPts val="1000"/>
              </a:spcAft>
              <a:buClr>
                <a:srgbClr val="FFFFFF"/>
              </a:buClr>
              <a:buFont typeface="Varela"/>
              <a:buChar char="╺"/>
              <a:defRPr>
                <a:solidFill>
                  <a:srgbClr val="FFFFFF"/>
                </a:solidFill>
                <a:latin typeface="Varela"/>
                <a:ea typeface="Varela"/>
                <a:cs typeface="Varela"/>
                <a:sym typeface="Varela"/>
              </a:defRPr>
            </a:lvl1pPr>
            <a:lvl2pPr lvl="1">
              <a:lnSpc>
                <a:spcPct val="115000"/>
              </a:lnSpc>
              <a:spcBef>
                <a:spcPts val="0"/>
              </a:spcBef>
              <a:spcAft>
                <a:spcPts val="1000"/>
              </a:spcAft>
              <a:buClr>
                <a:srgbClr val="FFFFFF"/>
              </a:buClr>
              <a:buFont typeface="Varela"/>
              <a:buChar char="╶"/>
              <a:defRPr>
                <a:solidFill>
                  <a:srgbClr val="FFFFFF"/>
                </a:solidFill>
                <a:latin typeface="Varela"/>
                <a:ea typeface="Varela"/>
                <a:cs typeface="Varela"/>
                <a:sym typeface="Varela"/>
              </a:defRPr>
            </a:lvl2pPr>
            <a:lvl3pPr lvl="2">
              <a:lnSpc>
                <a:spcPct val="115000"/>
              </a:lnSpc>
              <a:spcBef>
                <a:spcPts val="0"/>
              </a:spcBef>
              <a:spcAft>
                <a:spcPts val="1000"/>
              </a:spcAft>
              <a:buClr>
                <a:srgbClr val="FFFFFF"/>
              </a:buClr>
              <a:buFont typeface="Varela"/>
              <a:buChar char="╶"/>
              <a:defRPr>
                <a:solidFill>
                  <a:srgbClr val="FFFFFF"/>
                </a:solidFill>
                <a:latin typeface="Varela"/>
                <a:ea typeface="Varela"/>
                <a:cs typeface="Varela"/>
                <a:sym typeface="Varela"/>
              </a:defRPr>
            </a:lvl3pPr>
            <a:lvl4pPr lvl="3">
              <a:lnSpc>
                <a:spcPct val="115000"/>
              </a:lnSpc>
              <a:spcBef>
                <a:spcPts val="0"/>
              </a:spcBef>
              <a:spcAft>
                <a:spcPts val="1000"/>
              </a:spcAft>
              <a:buClr>
                <a:srgbClr val="FFFFFF"/>
              </a:buClr>
              <a:buFont typeface="Varela"/>
              <a:buChar char="╶"/>
              <a:defRPr>
                <a:solidFill>
                  <a:srgbClr val="FFFFFF"/>
                </a:solidFill>
                <a:latin typeface="Varela"/>
                <a:ea typeface="Varela"/>
                <a:cs typeface="Varela"/>
                <a:sym typeface="Varela"/>
              </a:defRPr>
            </a:lvl4pPr>
            <a:lvl5pPr lvl="4">
              <a:lnSpc>
                <a:spcPct val="115000"/>
              </a:lnSpc>
              <a:spcBef>
                <a:spcPts val="0"/>
              </a:spcBef>
              <a:spcAft>
                <a:spcPts val="1000"/>
              </a:spcAft>
              <a:buClr>
                <a:srgbClr val="FFFFFF"/>
              </a:buClr>
              <a:buFont typeface="Varela"/>
              <a:buChar char="╶"/>
              <a:defRPr>
                <a:solidFill>
                  <a:srgbClr val="FFFFFF"/>
                </a:solidFill>
                <a:latin typeface="Varela"/>
                <a:ea typeface="Varela"/>
                <a:cs typeface="Varela"/>
                <a:sym typeface="Varela"/>
              </a:defRPr>
            </a:lvl5pPr>
            <a:lvl6pPr lvl="5">
              <a:lnSpc>
                <a:spcPct val="115000"/>
              </a:lnSpc>
              <a:spcBef>
                <a:spcPts val="0"/>
              </a:spcBef>
              <a:spcAft>
                <a:spcPts val="1000"/>
              </a:spcAft>
              <a:buClr>
                <a:srgbClr val="FFFFFF"/>
              </a:buClr>
              <a:buFont typeface="Varela"/>
              <a:buChar char="╶"/>
              <a:defRPr>
                <a:solidFill>
                  <a:srgbClr val="FFFFFF"/>
                </a:solidFill>
                <a:latin typeface="Varela"/>
                <a:ea typeface="Varela"/>
                <a:cs typeface="Varela"/>
                <a:sym typeface="Varela"/>
              </a:defRPr>
            </a:lvl6pPr>
            <a:lvl7pPr lvl="6">
              <a:lnSpc>
                <a:spcPct val="115000"/>
              </a:lnSpc>
              <a:spcBef>
                <a:spcPts val="0"/>
              </a:spcBef>
              <a:spcAft>
                <a:spcPts val="1000"/>
              </a:spcAft>
              <a:buClr>
                <a:srgbClr val="FFFFFF"/>
              </a:buClr>
              <a:buFont typeface="Varela"/>
              <a:buChar char="╶"/>
              <a:defRPr>
                <a:solidFill>
                  <a:srgbClr val="FFFFFF"/>
                </a:solidFill>
                <a:latin typeface="Varela"/>
                <a:ea typeface="Varela"/>
                <a:cs typeface="Varela"/>
                <a:sym typeface="Varela"/>
              </a:defRPr>
            </a:lvl7pPr>
            <a:lvl8pPr lvl="7">
              <a:lnSpc>
                <a:spcPct val="115000"/>
              </a:lnSpc>
              <a:spcBef>
                <a:spcPts val="0"/>
              </a:spcBef>
              <a:spcAft>
                <a:spcPts val="1000"/>
              </a:spcAft>
              <a:buClr>
                <a:srgbClr val="FFFFFF"/>
              </a:buClr>
              <a:buFont typeface="Varela"/>
              <a:buChar char="╶"/>
              <a:defRPr>
                <a:solidFill>
                  <a:srgbClr val="FFFFFF"/>
                </a:solidFill>
                <a:latin typeface="Varela"/>
                <a:ea typeface="Varela"/>
                <a:cs typeface="Varela"/>
                <a:sym typeface="Varela"/>
              </a:defRPr>
            </a:lvl8pPr>
            <a:lvl9pPr lvl="8">
              <a:lnSpc>
                <a:spcPct val="115000"/>
              </a:lnSpc>
              <a:spcBef>
                <a:spcPts val="0"/>
              </a:spcBef>
              <a:spcAft>
                <a:spcPts val="1000"/>
              </a:spcAft>
              <a:buClr>
                <a:srgbClr val="FFFFFF"/>
              </a:buClr>
              <a:buFont typeface="Varela"/>
              <a:buChar char="╶"/>
              <a:defRPr>
                <a:solidFill>
                  <a:srgbClr val="FFFFFF"/>
                </a:solidFill>
                <a:latin typeface="Varela"/>
                <a:ea typeface="Varela"/>
                <a:cs typeface="Varela"/>
                <a:sym typeface="Varela"/>
              </a:defRPr>
            </a:lvl9pPr>
          </a:lstStyle>
          <a:p>
            <a:endParaRPr/>
          </a:p>
        </p:txBody>
      </p:sp>
      <p:sp>
        <p:nvSpPr>
          <p:cNvPr id="8" name="Shape 8"/>
          <p:cNvSpPr txBox="1">
            <a:spLocks noGrp="1"/>
          </p:cNvSpPr>
          <p:nvPr>
            <p:ph type="sldNum" idx="12"/>
          </p:nvPr>
        </p:nvSpPr>
        <p:spPr>
          <a:xfrm>
            <a:off x="457200" y="4673650"/>
            <a:ext cx="548700" cy="245100"/>
          </a:xfrm>
          <a:prstGeom prst="rect">
            <a:avLst/>
          </a:prstGeom>
          <a:noFill/>
          <a:ln>
            <a:noFill/>
          </a:ln>
        </p:spPr>
        <p:txBody>
          <a:bodyPr lIns="91425" tIns="91425" rIns="91425" bIns="91425" anchor="ctr" anchorCtr="0">
            <a:noAutofit/>
          </a:bodyPr>
          <a:lstStyle/>
          <a:p>
            <a:pPr lvl="0">
              <a:spcBef>
                <a:spcPts val="0"/>
              </a:spcBef>
              <a:buNone/>
            </a:pPr>
            <a:fld id="{00000000-1234-1234-1234-123412341234}" type="slidenum">
              <a:rPr lang="en" sz="1000" b="1">
                <a:solidFill>
                  <a:srgbClr val="FFFFFF"/>
                </a:solidFill>
                <a:latin typeface="Twentieth Century"/>
                <a:ea typeface="Twentieth Century"/>
                <a:cs typeface="Twentieth Century"/>
                <a:sym typeface="Twentieth Century"/>
              </a:rPr>
              <a:t>‹#›</a:t>
            </a:fld>
            <a:endParaRPr lang="en" sz="1000" b="1">
              <a:solidFill>
                <a:srgbClr val="FFFFFF"/>
              </a:solidFill>
              <a:latin typeface="Twentieth Century"/>
              <a:ea typeface="Twentieth Century"/>
              <a:cs typeface="Twentieth Century"/>
              <a:sym typeface="Twentieth Century"/>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4" r:id="rId5"/>
    <p:sldLayoutId id="2147483656" r:id="rId6"/>
    <p:sldLayoutId id="2147483657" r:id="rId7"/>
    <p:sldLayoutId id="2147483658"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D738379-FD36-2640-B450-3884876F055B}" type="datetimeFigureOut">
              <a:rPr lang="en-US" smtClean="0"/>
              <a:t>4/13/17</a:t>
            </a:fld>
            <a:endParaRPr lang="en-US"/>
          </a:p>
        </p:txBody>
      </p:sp>
      <p:sp>
        <p:nvSpPr>
          <p:cNvPr id="5" name="Footer Placeholder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62AAA764-9FEE-7346-92A8-E0172F767A92}" type="slidenum">
              <a:rPr lang="en-US" smtClean="0"/>
              <a:t>‹#›</a:t>
            </a:fld>
            <a:endParaRPr lang="en-US"/>
          </a:p>
        </p:txBody>
      </p:sp>
      <p:pic>
        <p:nvPicPr>
          <p:cNvPr id="7" name="Picture 6"/>
          <p:cNvPicPr>
            <a:picLocks noChangeAspect="1"/>
          </p:cNvPicPr>
          <p:nvPr userDrawn="1"/>
        </p:nvPicPr>
        <p:blipFill>
          <a:blip r:embed="rId13"/>
          <a:stretch>
            <a:fillRect/>
          </a:stretch>
        </p:blipFill>
        <p:spPr>
          <a:xfrm>
            <a:off x="0" y="0"/>
            <a:ext cx="9144000" cy="5143500"/>
          </a:xfrm>
          <a:prstGeom prst="rect">
            <a:avLst/>
          </a:prstGeom>
        </p:spPr>
      </p:pic>
      <p:sp>
        <p:nvSpPr>
          <p:cNvPr id="8" name="Shape 50"/>
          <p:cNvSpPr/>
          <p:nvPr userDrawn="1"/>
        </p:nvSpPr>
        <p:spPr>
          <a:xfrm>
            <a:off x="-13225" y="-6600"/>
            <a:ext cx="7076050" cy="5160000"/>
          </a:xfrm>
          <a:custGeom>
            <a:avLst/>
            <a:gdLst/>
            <a:ahLst/>
            <a:cxnLst/>
            <a:rect l="0" t="0" r="0" b="0"/>
            <a:pathLst>
              <a:path w="283042" h="206400" extrusionOk="0">
                <a:moveTo>
                  <a:pt x="83248" y="0"/>
                </a:moveTo>
                <a:lnTo>
                  <a:pt x="0" y="0"/>
                </a:lnTo>
                <a:lnTo>
                  <a:pt x="0" y="206400"/>
                </a:lnTo>
                <a:lnTo>
                  <a:pt x="283042" y="206136"/>
                </a:lnTo>
                <a:close/>
              </a:path>
            </a:pathLst>
          </a:custGeom>
          <a:solidFill>
            <a:srgbClr val="212539">
              <a:alpha val="64620"/>
            </a:srgbClr>
          </a:solidFill>
          <a:ln>
            <a:noFill/>
          </a:ln>
        </p:spPr>
      </p:sp>
    </p:spTree>
    <p:extLst>
      <p:ext uri="{BB962C8B-B14F-4D97-AF65-F5344CB8AC3E}">
        <p14:creationId xmlns:p14="http://schemas.microsoft.com/office/powerpoint/2010/main" val="3624639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ctrTitle"/>
          </p:nvPr>
        </p:nvSpPr>
        <p:spPr>
          <a:xfrm>
            <a:off x="457200" y="3363425"/>
            <a:ext cx="3850500" cy="1159800"/>
          </a:xfrm>
          <a:prstGeom prst="rect">
            <a:avLst/>
          </a:prstGeom>
        </p:spPr>
        <p:txBody>
          <a:bodyPr lIns="91425" tIns="91425" rIns="91425" bIns="91425" anchor="b" anchorCtr="0">
            <a:noAutofit/>
          </a:bodyPr>
          <a:lstStyle/>
          <a:p>
            <a:pPr lvl="0">
              <a:spcBef>
                <a:spcPts val="0"/>
              </a:spcBef>
              <a:buNone/>
            </a:pPr>
            <a:r>
              <a:rPr lang="en-US" dirty="0" smtClean="0"/>
              <a:t>Syd_dat_7</a:t>
            </a:r>
            <a:br>
              <a:rPr lang="en-US" dirty="0" smtClean="0"/>
            </a:br>
            <a:r>
              <a:rPr lang="en-US" dirty="0" smtClean="0"/>
              <a:t>”The Pain of Discovery”</a:t>
            </a:r>
            <a:endParaRPr lang="e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149"/>
          <p:cNvSpPr txBox="1">
            <a:spLocks/>
          </p:cNvSpPr>
          <p:nvPr/>
        </p:nvSpPr>
        <p:spPr>
          <a:xfrm>
            <a:off x="457200" y="405900"/>
            <a:ext cx="2383800" cy="4090800"/>
          </a:xfrm>
          <a:prstGeom prst="rect">
            <a:avLst/>
          </a:prstGeom>
        </p:spPr>
        <p:txBody>
          <a:bodyPr vert="horz" lIns="91425" tIns="91425" rIns="91425" bIns="91425"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dirty="0" smtClean="0">
                <a:solidFill>
                  <a:schemeClr val="bg1"/>
                </a:solidFill>
                <a:latin typeface="Yu Mincho" charset="-128"/>
                <a:ea typeface="Yu Mincho" charset="-128"/>
                <a:cs typeface="Yu Mincho" charset="-128"/>
              </a:rPr>
              <a:t>This was my approach at the start basically </a:t>
            </a:r>
            <a:r>
              <a:rPr lang="mr-IN" sz="2000" dirty="0" smtClean="0">
                <a:solidFill>
                  <a:schemeClr val="bg1"/>
                </a:solidFill>
                <a:latin typeface="Yu Mincho" charset="-128"/>
                <a:ea typeface="Yu Mincho" charset="-128"/>
                <a:cs typeface="Yu Mincho" charset="-128"/>
              </a:rPr>
              <a:t>–</a:t>
            </a:r>
            <a:r>
              <a:rPr lang="en-US" sz="2000" dirty="0" smtClean="0">
                <a:solidFill>
                  <a:schemeClr val="bg1"/>
                </a:solidFill>
                <a:latin typeface="Yu Mincho" charset="-128"/>
                <a:ea typeface="Yu Mincho" charset="-128"/>
                <a:cs typeface="Yu Mincho" charset="-128"/>
              </a:rPr>
              <a:t> just throwing mud and hoping it stuck!</a:t>
            </a:r>
            <a:endParaRPr lang="en" sz="2000" dirty="0">
              <a:solidFill>
                <a:schemeClr val="bg1"/>
              </a:solidFill>
              <a:latin typeface="Yu Mincho" charset="-128"/>
              <a:ea typeface="Yu Mincho" charset="-128"/>
              <a:cs typeface="Yu Mincho" charset="-128"/>
            </a:endParaRPr>
          </a:p>
        </p:txBody>
      </p:sp>
    </p:spTree>
    <p:extLst>
      <p:ext uri="{BB962C8B-B14F-4D97-AF65-F5344CB8AC3E}">
        <p14:creationId xmlns:p14="http://schemas.microsoft.com/office/powerpoint/2010/main" val="84802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p:cNvGrpSpPr/>
        <p:nvPr/>
      </p:nvGrpSpPr>
      <p:grpSpPr>
        <a:xfrm>
          <a:off x="0" y="0"/>
          <a:ext cx="0" cy="0"/>
          <a:chOff x="0" y="0"/>
          <a:chExt cx="0" cy="0"/>
        </a:xfrm>
      </p:grpSpPr>
      <p:sp>
        <p:nvSpPr>
          <p:cNvPr id="105" name="Shape 105"/>
          <p:cNvSpPr txBox="1">
            <a:spLocks noGrp="1"/>
          </p:cNvSpPr>
          <p:nvPr>
            <p:ph type="ctrTitle" idx="4294967295"/>
          </p:nvPr>
        </p:nvSpPr>
        <p:spPr>
          <a:xfrm>
            <a:off x="457200" y="2726350"/>
            <a:ext cx="3760200" cy="1159800"/>
          </a:xfrm>
          <a:prstGeom prst="rect">
            <a:avLst/>
          </a:prstGeom>
        </p:spPr>
        <p:txBody>
          <a:bodyPr lIns="91425" tIns="91425" rIns="91425" bIns="91425" anchor="b" anchorCtr="0">
            <a:noAutofit/>
          </a:bodyPr>
          <a:lstStyle/>
          <a:p>
            <a:pPr lvl="0" rtl="0">
              <a:spcBef>
                <a:spcPts val="0"/>
              </a:spcBef>
              <a:buNone/>
            </a:pPr>
            <a:r>
              <a:rPr lang="en-US" sz="4200" dirty="0" smtClean="0"/>
              <a:t>Then I had a breakthrough</a:t>
            </a:r>
            <a:endParaRPr lang="en" sz="4200" dirty="0"/>
          </a:p>
        </p:txBody>
      </p:sp>
      <p:sp>
        <p:nvSpPr>
          <p:cNvPr id="106" name="Shape 106"/>
          <p:cNvSpPr txBox="1">
            <a:spLocks noGrp="1"/>
          </p:cNvSpPr>
          <p:nvPr>
            <p:ph type="subTitle" idx="4294967295"/>
          </p:nvPr>
        </p:nvSpPr>
        <p:spPr>
          <a:xfrm>
            <a:off x="457200" y="3868751"/>
            <a:ext cx="3760200" cy="784800"/>
          </a:xfrm>
          <a:prstGeom prst="rect">
            <a:avLst/>
          </a:prstGeom>
        </p:spPr>
        <p:txBody>
          <a:bodyPr lIns="91425" tIns="91425" rIns="91425" bIns="91425" anchor="t" anchorCtr="0">
            <a:noAutofit/>
          </a:bodyPr>
          <a:lstStyle/>
          <a:p>
            <a:pPr lvl="0" rtl="0">
              <a:spcBef>
                <a:spcPts val="0"/>
              </a:spcBef>
              <a:buNone/>
            </a:pPr>
            <a:r>
              <a:rPr lang="en-US" dirty="0" smtClean="0"/>
              <a:t>I </a:t>
            </a:r>
            <a:r>
              <a:rPr lang="en-US" dirty="0" err="1" smtClean="0"/>
              <a:t>realised</a:t>
            </a:r>
            <a:r>
              <a:rPr lang="en-US" dirty="0" smtClean="0"/>
              <a:t> that I was trying to predict a NUMBER</a:t>
            </a:r>
            <a:r>
              <a:rPr lang="mr-IN" dirty="0" smtClean="0"/>
              <a:t>…</a:t>
            </a:r>
            <a:endParaRPr lang="en" dirty="0"/>
          </a:p>
        </p:txBody>
      </p:sp>
      <p:grpSp>
        <p:nvGrpSpPr>
          <p:cNvPr id="107" name="Shape 107"/>
          <p:cNvGrpSpPr/>
          <p:nvPr/>
        </p:nvGrpSpPr>
        <p:grpSpPr>
          <a:xfrm>
            <a:off x="943547" y="847350"/>
            <a:ext cx="1347989" cy="1347990"/>
            <a:chOff x="6643075" y="3664250"/>
            <a:chExt cx="407950" cy="407975"/>
          </a:xfrm>
        </p:grpSpPr>
        <p:sp>
          <p:nvSpPr>
            <p:cNvPr id="108" name="Shape 108"/>
            <p:cNvSpPr/>
            <p:nvPr/>
          </p:nvSpPr>
          <p:spPr>
            <a:xfrm>
              <a:off x="6794075" y="3815250"/>
              <a:ext cx="211300" cy="211300"/>
            </a:xfrm>
            <a:custGeom>
              <a:avLst/>
              <a:gdLst/>
              <a:ahLst/>
              <a:cxnLst/>
              <a:rect l="0" t="0" r="0" b="0"/>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9" name="Shape 109"/>
            <p:cNvSpPr/>
            <p:nvPr/>
          </p:nvSpPr>
          <p:spPr>
            <a:xfrm>
              <a:off x="6643075" y="3664250"/>
              <a:ext cx="407950" cy="407975"/>
            </a:xfrm>
            <a:custGeom>
              <a:avLst/>
              <a:gdLst/>
              <a:ahLst/>
              <a:cxnLst/>
              <a:rect l="0" t="0" r="0" b="0"/>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115" name="Shape 115"/>
          <p:cNvSpPr/>
          <p:nvPr/>
        </p:nvSpPr>
        <p:spPr>
          <a:xfrm>
            <a:off x="621065" y="1158547"/>
            <a:ext cx="210696" cy="201181"/>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6" name="Shape 116"/>
          <p:cNvSpPr/>
          <p:nvPr/>
        </p:nvSpPr>
        <p:spPr>
          <a:xfrm rot="2697418">
            <a:off x="2009537" y="2188529"/>
            <a:ext cx="319833" cy="305388"/>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7" name="Shape 117"/>
          <p:cNvSpPr/>
          <p:nvPr/>
        </p:nvSpPr>
        <p:spPr>
          <a:xfrm>
            <a:off x="2262562" y="2014182"/>
            <a:ext cx="128094" cy="122381"/>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8" name="Shape 118"/>
          <p:cNvSpPr/>
          <p:nvPr/>
        </p:nvSpPr>
        <p:spPr>
          <a:xfrm rot="1279858">
            <a:off x="475085" y="1765377"/>
            <a:ext cx="128071" cy="122380"/>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9" name="Shape 119"/>
          <p:cNvSpPr txBox="1">
            <a:spLocks noGrp="1"/>
          </p:cNvSpPr>
          <p:nvPr>
            <p:ph type="sldNum" idx="12"/>
          </p:nvPr>
        </p:nvSpPr>
        <p:spPr>
          <a:xfrm>
            <a:off x="457200" y="4673650"/>
            <a:ext cx="548700" cy="2451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11</a:t>
            </a:fld>
            <a:endParaRPr lang="e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a:off x="457200" y="984875"/>
            <a:ext cx="2383800" cy="629700"/>
          </a:xfrm>
          <a:prstGeom prst="rect">
            <a:avLst/>
          </a:prstGeom>
        </p:spPr>
        <p:txBody>
          <a:bodyPr lIns="91425" tIns="91425" rIns="91425" bIns="91425" anchor="b" anchorCtr="0">
            <a:noAutofit/>
          </a:bodyPr>
          <a:lstStyle/>
          <a:p>
            <a:pPr lvl="0">
              <a:spcBef>
                <a:spcPts val="0"/>
              </a:spcBef>
              <a:buNone/>
            </a:pPr>
            <a:r>
              <a:rPr lang="en-US" dirty="0" smtClean="0"/>
              <a:t>So in my mind it is</a:t>
            </a:r>
            <a:endParaRPr lang="en" dirty="0"/>
          </a:p>
        </p:txBody>
      </p:sp>
      <p:sp>
        <p:nvSpPr>
          <p:cNvPr id="155" name="Shape 155"/>
          <p:cNvSpPr/>
          <p:nvPr/>
        </p:nvSpPr>
        <p:spPr>
          <a:xfrm>
            <a:off x="1197517" y="2966900"/>
            <a:ext cx="1772400" cy="1772400"/>
          </a:xfrm>
          <a:prstGeom prst="ellipse">
            <a:avLst/>
          </a:prstGeom>
          <a:noFill/>
          <a:ln w="38100" cap="flat" cmpd="sng">
            <a:solidFill>
              <a:srgbClr val="FFFFFF"/>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US" dirty="0" smtClean="0">
                <a:solidFill>
                  <a:srgbClr val="FFFFFF"/>
                </a:solidFill>
                <a:latin typeface="Varela"/>
                <a:ea typeface="Varela"/>
                <a:cs typeface="Varela"/>
                <a:sym typeface="Varela"/>
              </a:rPr>
              <a:t>Location</a:t>
            </a:r>
            <a:endParaRPr lang="en" dirty="0">
              <a:solidFill>
                <a:srgbClr val="FFFFFF"/>
              </a:solidFill>
              <a:latin typeface="Varela"/>
              <a:ea typeface="Varela"/>
              <a:cs typeface="Varela"/>
              <a:sym typeface="Varela"/>
            </a:endParaRPr>
          </a:p>
        </p:txBody>
      </p:sp>
      <p:sp>
        <p:nvSpPr>
          <p:cNvPr id="156" name="Shape 156"/>
          <p:cNvSpPr/>
          <p:nvPr/>
        </p:nvSpPr>
        <p:spPr>
          <a:xfrm>
            <a:off x="457200" y="1730550"/>
            <a:ext cx="1772400" cy="1772400"/>
          </a:xfrm>
          <a:prstGeom prst="ellipse">
            <a:avLst/>
          </a:prstGeom>
          <a:noFill/>
          <a:ln w="38100" cap="flat" cmpd="sng">
            <a:solidFill>
              <a:srgbClr val="FF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dirty="0" smtClean="0">
                <a:solidFill>
                  <a:srgbClr val="FFFFFF"/>
                </a:solidFill>
                <a:latin typeface="Varela"/>
                <a:ea typeface="Varela"/>
                <a:cs typeface="Varela"/>
                <a:sym typeface="Varela"/>
              </a:rPr>
              <a:t>Audience</a:t>
            </a:r>
            <a:endParaRPr lang="en" dirty="0">
              <a:solidFill>
                <a:srgbClr val="FFFFFF"/>
              </a:solidFill>
              <a:latin typeface="Varela"/>
              <a:ea typeface="Varela"/>
              <a:cs typeface="Varela"/>
              <a:sym typeface="Varela"/>
            </a:endParaRPr>
          </a:p>
        </p:txBody>
      </p:sp>
      <p:sp>
        <p:nvSpPr>
          <p:cNvPr id="157" name="Shape 157"/>
          <p:cNvSpPr/>
          <p:nvPr/>
        </p:nvSpPr>
        <p:spPr>
          <a:xfrm>
            <a:off x="1931500" y="1730550"/>
            <a:ext cx="1772400" cy="1772400"/>
          </a:xfrm>
          <a:prstGeom prst="ellipse">
            <a:avLst/>
          </a:prstGeom>
          <a:noFill/>
          <a:ln w="38100" cap="flat" cmpd="sng">
            <a:solidFill>
              <a:srgbClr val="FF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dirty="0" smtClean="0">
                <a:solidFill>
                  <a:srgbClr val="FFFFFF"/>
                </a:solidFill>
                <a:latin typeface="Varela"/>
                <a:ea typeface="Varela"/>
                <a:cs typeface="Varela"/>
                <a:sym typeface="Varela"/>
              </a:rPr>
              <a:t>Price</a:t>
            </a:r>
            <a:endParaRPr lang="en" dirty="0">
              <a:solidFill>
                <a:srgbClr val="FFFFFF"/>
              </a:solidFill>
              <a:latin typeface="Varela"/>
              <a:ea typeface="Varela"/>
              <a:cs typeface="Varela"/>
              <a:sym typeface="Varela"/>
            </a:endParaRPr>
          </a:p>
        </p:txBody>
      </p:sp>
      <p:sp>
        <p:nvSpPr>
          <p:cNvPr id="158" name="Shape 158"/>
          <p:cNvSpPr txBox="1">
            <a:spLocks noGrp="1"/>
          </p:cNvSpPr>
          <p:nvPr>
            <p:ph type="sldNum" idx="12"/>
          </p:nvPr>
        </p:nvSpPr>
        <p:spPr>
          <a:xfrm>
            <a:off x="457200" y="4673650"/>
            <a:ext cx="548700" cy="2451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12</a:t>
            </a:fld>
            <a:endParaRPr lang="en"/>
          </a:p>
        </p:txBody>
      </p:sp>
      <p:sp>
        <p:nvSpPr>
          <p:cNvPr id="7" name="Shape 154"/>
          <p:cNvSpPr txBox="1">
            <a:spLocks/>
          </p:cNvSpPr>
          <p:nvPr/>
        </p:nvSpPr>
        <p:spPr>
          <a:xfrm>
            <a:off x="3242268" y="4166500"/>
            <a:ext cx="2383800" cy="629700"/>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ct val="100000"/>
              <a:buFont typeface="Raleway"/>
              <a:buNone/>
              <a:defRPr sz="1800" b="1" i="0" u="none" strike="noStrike" cap="none">
                <a:solidFill>
                  <a:srgbClr val="FFFFFF"/>
                </a:solidFill>
                <a:latin typeface="Raleway"/>
                <a:ea typeface="Raleway"/>
                <a:cs typeface="Raleway"/>
                <a:sym typeface="Raleway"/>
              </a:defRPr>
            </a:lvl1pPr>
            <a:lvl2pPr lvl="1">
              <a:spcBef>
                <a:spcPts val="0"/>
              </a:spcBef>
              <a:buClr>
                <a:srgbClr val="FFFFFF"/>
              </a:buClr>
              <a:buSzPct val="100000"/>
              <a:buFont typeface="Raleway"/>
              <a:buNone/>
              <a:defRPr sz="1800" b="1">
                <a:solidFill>
                  <a:srgbClr val="FFFFFF"/>
                </a:solidFill>
                <a:latin typeface="Raleway"/>
                <a:ea typeface="Raleway"/>
                <a:cs typeface="Raleway"/>
                <a:sym typeface="Raleway"/>
              </a:defRPr>
            </a:lvl2pPr>
            <a:lvl3pPr lvl="2">
              <a:spcBef>
                <a:spcPts val="0"/>
              </a:spcBef>
              <a:buClr>
                <a:srgbClr val="FFFFFF"/>
              </a:buClr>
              <a:buSzPct val="100000"/>
              <a:buFont typeface="Raleway"/>
              <a:buNone/>
              <a:defRPr sz="1800" b="1">
                <a:solidFill>
                  <a:srgbClr val="FFFFFF"/>
                </a:solidFill>
                <a:latin typeface="Raleway"/>
                <a:ea typeface="Raleway"/>
                <a:cs typeface="Raleway"/>
                <a:sym typeface="Raleway"/>
              </a:defRPr>
            </a:lvl3pPr>
            <a:lvl4pPr lvl="3">
              <a:spcBef>
                <a:spcPts val="0"/>
              </a:spcBef>
              <a:buClr>
                <a:srgbClr val="FFFFFF"/>
              </a:buClr>
              <a:buSzPct val="100000"/>
              <a:buFont typeface="Raleway"/>
              <a:buNone/>
              <a:defRPr sz="1800" b="1">
                <a:solidFill>
                  <a:srgbClr val="FFFFFF"/>
                </a:solidFill>
                <a:latin typeface="Raleway"/>
                <a:ea typeface="Raleway"/>
                <a:cs typeface="Raleway"/>
                <a:sym typeface="Raleway"/>
              </a:defRPr>
            </a:lvl4pPr>
            <a:lvl5pPr lvl="4">
              <a:spcBef>
                <a:spcPts val="0"/>
              </a:spcBef>
              <a:buClr>
                <a:srgbClr val="FFFFFF"/>
              </a:buClr>
              <a:buSzPct val="100000"/>
              <a:buFont typeface="Raleway"/>
              <a:buNone/>
              <a:defRPr sz="1800" b="1">
                <a:solidFill>
                  <a:srgbClr val="FFFFFF"/>
                </a:solidFill>
                <a:latin typeface="Raleway"/>
                <a:ea typeface="Raleway"/>
                <a:cs typeface="Raleway"/>
                <a:sym typeface="Raleway"/>
              </a:defRPr>
            </a:lvl5pPr>
            <a:lvl6pPr lvl="5">
              <a:spcBef>
                <a:spcPts val="0"/>
              </a:spcBef>
              <a:buClr>
                <a:srgbClr val="FFFFFF"/>
              </a:buClr>
              <a:buSzPct val="100000"/>
              <a:buFont typeface="Raleway"/>
              <a:buNone/>
              <a:defRPr sz="1800" b="1">
                <a:solidFill>
                  <a:srgbClr val="FFFFFF"/>
                </a:solidFill>
                <a:latin typeface="Raleway"/>
                <a:ea typeface="Raleway"/>
                <a:cs typeface="Raleway"/>
                <a:sym typeface="Raleway"/>
              </a:defRPr>
            </a:lvl6pPr>
            <a:lvl7pPr lvl="6">
              <a:spcBef>
                <a:spcPts val="0"/>
              </a:spcBef>
              <a:buClr>
                <a:srgbClr val="FFFFFF"/>
              </a:buClr>
              <a:buSzPct val="100000"/>
              <a:buFont typeface="Raleway"/>
              <a:buNone/>
              <a:defRPr sz="1800" b="1">
                <a:solidFill>
                  <a:srgbClr val="FFFFFF"/>
                </a:solidFill>
                <a:latin typeface="Raleway"/>
                <a:ea typeface="Raleway"/>
                <a:cs typeface="Raleway"/>
                <a:sym typeface="Raleway"/>
              </a:defRPr>
            </a:lvl7pPr>
            <a:lvl8pPr lvl="7">
              <a:spcBef>
                <a:spcPts val="0"/>
              </a:spcBef>
              <a:buClr>
                <a:srgbClr val="FFFFFF"/>
              </a:buClr>
              <a:buSzPct val="100000"/>
              <a:buFont typeface="Raleway"/>
              <a:buNone/>
              <a:defRPr sz="1800" b="1">
                <a:solidFill>
                  <a:srgbClr val="FFFFFF"/>
                </a:solidFill>
                <a:latin typeface="Raleway"/>
                <a:ea typeface="Raleway"/>
                <a:cs typeface="Raleway"/>
                <a:sym typeface="Raleway"/>
              </a:defRPr>
            </a:lvl8pPr>
            <a:lvl9pPr lvl="8">
              <a:spcBef>
                <a:spcPts val="0"/>
              </a:spcBef>
              <a:buClr>
                <a:srgbClr val="FFFFFF"/>
              </a:buClr>
              <a:buSzPct val="100000"/>
              <a:buFont typeface="Raleway"/>
              <a:buNone/>
              <a:defRPr sz="1800" b="1">
                <a:solidFill>
                  <a:srgbClr val="FFFFFF"/>
                </a:solidFill>
                <a:latin typeface="Raleway"/>
                <a:ea typeface="Raleway"/>
                <a:cs typeface="Raleway"/>
                <a:sym typeface="Raleway"/>
              </a:defRPr>
            </a:lvl9pPr>
          </a:lstStyle>
          <a:p>
            <a:r>
              <a:rPr lang="en-US" dirty="0" smtClean="0"/>
              <a:t>Simple</a:t>
            </a:r>
            <a:r>
              <a:rPr lang="mr-IN" dirty="0" smtClean="0"/>
              <a:t>…</a:t>
            </a:r>
            <a:r>
              <a:rPr lang="en-US" dirty="0" smtClean="0"/>
              <a:t> right?</a:t>
            </a:r>
            <a:endParaRPr lang="e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ctrTitle" idx="4294967295"/>
          </p:nvPr>
        </p:nvSpPr>
        <p:spPr>
          <a:xfrm>
            <a:off x="2321225" y="1659550"/>
            <a:ext cx="4501500" cy="1159800"/>
          </a:xfrm>
          <a:prstGeom prst="rect">
            <a:avLst/>
          </a:prstGeom>
        </p:spPr>
        <p:txBody>
          <a:bodyPr lIns="91425" tIns="91425" rIns="91425" bIns="91425" anchor="b" anchorCtr="0">
            <a:noAutofit/>
          </a:bodyPr>
          <a:lstStyle/>
          <a:p>
            <a:pPr lvl="0" algn="ctr" rtl="0">
              <a:spcBef>
                <a:spcPts val="0"/>
              </a:spcBef>
              <a:buNone/>
            </a:pPr>
            <a:r>
              <a:rPr lang="en-US" sz="6000" dirty="0" smtClean="0"/>
              <a:t>WRONG</a:t>
            </a:r>
            <a:endParaRPr lang="en" sz="6000" dirty="0"/>
          </a:p>
        </p:txBody>
      </p:sp>
      <p:sp>
        <p:nvSpPr>
          <p:cNvPr id="185" name="Shape 185"/>
          <p:cNvSpPr txBox="1">
            <a:spLocks noGrp="1"/>
          </p:cNvSpPr>
          <p:nvPr>
            <p:ph type="subTitle" idx="4294967295"/>
          </p:nvPr>
        </p:nvSpPr>
        <p:spPr>
          <a:xfrm>
            <a:off x="2321225" y="2763854"/>
            <a:ext cx="4501500" cy="784800"/>
          </a:xfrm>
          <a:prstGeom prst="rect">
            <a:avLst/>
          </a:prstGeom>
        </p:spPr>
        <p:txBody>
          <a:bodyPr lIns="91425" tIns="91425" rIns="91425" bIns="91425" anchor="t" anchorCtr="0">
            <a:noAutofit/>
          </a:bodyPr>
          <a:lstStyle/>
          <a:p>
            <a:pPr lvl="0" algn="ctr" rtl="0">
              <a:spcBef>
                <a:spcPts val="0"/>
              </a:spcBef>
              <a:buNone/>
            </a:pPr>
            <a:r>
              <a:rPr lang="en-US" dirty="0" smtClean="0"/>
              <a:t>I was (and am) still bloody stuck, but I’ve done some more analysis in the meantime</a:t>
            </a:r>
            <a:r>
              <a:rPr lang="mr-IN" dirty="0" smtClean="0"/>
              <a:t>…</a:t>
            </a:r>
            <a:endParaRPr lang="en" dirty="0"/>
          </a:p>
        </p:txBody>
      </p:sp>
      <p:sp>
        <p:nvSpPr>
          <p:cNvPr id="186" name="Shape 186"/>
          <p:cNvSpPr txBox="1">
            <a:spLocks noGrp="1"/>
          </p:cNvSpPr>
          <p:nvPr>
            <p:ph type="sldNum" idx="12"/>
          </p:nvPr>
        </p:nvSpPr>
        <p:spPr>
          <a:xfrm>
            <a:off x="457200" y="4673650"/>
            <a:ext cx="548700" cy="2451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13</a:t>
            </a:fld>
            <a:endParaRPr lang="e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9"/>
        <p:cNvGrpSpPr/>
        <p:nvPr/>
      </p:nvGrpSpPr>
      <p:grpSpPr>
        <a:xfrm>
          <a:off x="0" y="0"/>
          <a:ext cx="0" cy="0"/>
          <a:chOff x="0" y="0"/>
          <a:chExt cx="0" cy="0"/>
        </a:xfrm>
      </p:grpSpPr>
      <p:sp>
        <p:nvSpPr>
          <p:cNvPr id="270" name="Shape 270"/>
          <p:cNvSpPr txBox="1">
            <a:spLocks noGrp="1"/>
          </p:cNvSpPr>
          <p:nvPr>
            <p:ph type="sldNum" idx="12"/>
          </p:nvPr>
        </p:nvSpPr>
        <p:spPr>
          <a:xfrm>
            <a:off x="457200" y="4673650"/>
            <a:ext cx="548700" cy="2451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14</a:t>
            </a:fld>
            <a:endParaRPr lang="en"/>
          </a:p>
        </p:txBody>
      </p:sp>
      <p:sp>
        <p:nvSpPr>
          <p:cNvPr id="271" name="Shape 271"/>
          <p:cNvSpPr txBox="1">
            <a:spLocks noGrp="1"/>
          </p:cNvSpPr>
          <p:nvPr>
            <p:ph type="ctrTitle" idx="4294967295"/>
          </p:nvPr>
        </p:nvSpPr>
        <p:spPr>
          <a:xfrm>
            <a:off x="457200" y="1369725"/>
            <a:ext cx="3075300" cy="765900"/>
          </a:xfrm>
          <a:prstGeom prst="rect">
            <a:avLst/>
          </a:prstGeom>
        </p:spPr>
        <p:txBody>
          <a:bodyPr lIns="91425" tIns="91425" rIns="91425" bIns="91425" anchor="b" anchorCtr="0">
            <a:noAutofit/>
          </a:bodyPr>
          <a:lstStyle/>
          <a:p>
            <a:pPr lvl="0" rtl="0">
              <a:spcBef>
                <a:spcPts val="0"/>
              </a:spcBef>
              <a:buNone/>
            </a:pPr>
            <a:r>
              <a:rPr lang="en-US" sz="3000" dirty="0" smtClean="0"/>
              <a:t>SUDDENLY IT ALL BECAME VERY CLEAR</a:t>
            </a:r>
            <a:endParaRPr lang="en" sz="3000" dirty="0"/>
          </a:p>
        </p:txBody>
      </p:sp>
      <p:sp>
        <p:nvSpPr>
          <p:cNvPr id="272" name="Shape 272"/>
          <p:cNvSpPr txBox="1">
            <a:spLocks noGrp="1"/>
          </p:cNvSpPr>
          <p:nvPr>
            <p:ph type="subTitle" idx="4294967295"/>
          </p:nvPr>
        </p:nvSpPr>
        <p:spPr>
          <a:xfrm>
            <a:off x="457200" y="2162003"/>
            <a:ext cx="3075300" cy="2080800"/>
          </a:xfrm>
          <a:prstGeom prst="rect">
            <a:avLst/>
          </a:prstGeom>
        </p:spPr>
        <p:txBody>
          <a:bodyPr lIns="91425" tIns="91425" rIns="91425" bIns="91425" anchor="t" anchorCtr="0">
            <a:noAutofit/>
          </a:bodyPr>
          <a:lstStyle/>
          <a:p>
            <a:pPr lvl="0" rtl="0">
              <a:spcBef>
                <a:spcPts val="0"/>
              </a:spcBef>
              <a:buNone/>
            </a:pPr>
            <a:r>
              <a:rPr lang="en-US" b="1" dirty="0" smtClean="0"/>
              <a:t>How can I try to predict a price without any price set?</a:t>
            </a:r>
          </a:p>
          <a:p>
            <a:pPr lvl="0" rtl="0">
              <a:spcBef>
                <a:spcPts val="0"/>
              </a:spcBef>
              <a:buNone/>
            </a:pPr>
            <a:endParaRPr lang="en-US" b="1" dirty="0"/>
          </a:p>
          <a:p>
            <a:pPr lvl="0" rtl="0">
              <a:spcBef>
                <a:spcPts val="0"/>
              </a:spcBef>
              <a:buNone/>
            </a:pPr>
            <a:r>
              <a:rPr lang="en-US" b="1" dirty="0" smtClean="0"/>
              <a:t>I have to COMPLETELY RETHINK THIS!</a:t>
            </a:r>
            <a:endParaRPr lang="e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title" idx="4294967295"/>
          </p:nvPr>
        </p:nvSpPr>
        <p:spPr>
          <a:xfrm>
            <a:off x="457200" y="984875"/>
            <a:ext cx="2383800" cy="629700"/>
          </a:xfrm>
          <a:prstGeom prst="rect">
            <a:avLst/>
          </a:prstGeom>
        </p:spPr>
        <p:txBody>
          <a:bodyPr lIns="91425" tIns="91425" rIns="91425" bIns="91425" anchor="b" anchorCtr="0">
            <a:noAutofit/>
          </a:bodyPr>
          <a:lstStyle/>
          <a:p>
            <a:pPr lvl="0" rtl="0">
              <a:spcBef>
                <a:spcPts val="0"/>
              </a:spcBef>
              <a:buNone/>
            </a:pPr>
            <a:r>
              <a:rPr lang="en-US" dirty="0" smtClean="0"/>
              <a:t>SO WHERE TO NEXT?</a:t>
            </a:r>
            <a:endParaRPr lang="en" dirty="0"/>
          </a:p>
        </p:txBody>
      </p:sp>
      <p:sp>
        <p:nvSpPr>
          <p:cNvPr id="203" name="Shape 203"/>
          <p:cNvSpPr txBox="1">
            <a:spLocks noGrp="1"/>
          </p:cNvSpPr>
          <p:nvPr>
            <p:ph type="sldNum" idx="12"/>
          </p:nvPr>
        </p:nvSpPr>
        <p:spPr>
          <a:xfrm>
            <a:off x="457200" y="4673650"/>
            <a:ext cx="548700" cy="2451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15</a:t>
            </a:fld>
            <a:endParaRPr lang="en"/>
          </a:p>
        </p:txBody>
      </p:sp>
      <p:cxnSp>
        <p:nvCxnSpPr>
          <p:cNvPr id="204" name="Shape 204"/>
          <p:cNvCxnSpPr/>
          <p:nvPr/>
        </p:nvCxnSpPr>
        <p:spPr>
          <a:xfrm rot="10800000">
            <a:off x="7900" y="2495550"/>
            <a:ext cx="9132600" cy="0"/>
          </a:xfrm>
          <a:prstGeom prst="straightConnector1">
            <a:avLst/>
          </a:prstGeom>
          <a:noFill/>
          <a:ln w="9525" cap="flat" cmpd="sng">
            <a:solidFill>
              <a:srgbClr val="FFFFFF"/>
            </a:solidFill>
            <a:prstDash val="solid"/>
            <a:round/>
            <a:headEnd type="none" w="lg" len="lg"/>
            <a:tailEnd type="none" w="lg" len="lg"/>
          </a:ln>
        </p:spPr>
      </p:cxnSp>
      <p:sp>
        <p:nvSpPr>
          <p:cNvPr id="205" name="Shape 205"/>
          <p:cNvSpPr/>
          <p:nvPr/>
        </p:nvSpPr>
        <p:spPr>
          <a:xfrm>
            <a:off x="4526850" y="2450400"/>
            <a:ext cx="90300" cy="90300"/>
          </a:xfrm>
          <a:prstGeom prst="ellipse">
            <a:avLst/>
          </a:prstGeom>
          <a:noFill/>
          <a:ln w="28575"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6" name="Shape 206"/>
          <p:cNvSpPr/>
          <p:nvPr/>
        </p:nvSpPr>
        <p:spPr>
          <a:xfrm>
            <a:off x="2285800" y="2450397"/>
            <a:ext cx="90300" cy="90300"/>
          </a:xfrm>
          <a:prstGeom prst="ellipse">
            <a:avLst/>
          </a:prstGeom>
          <a:noFill/>
          <a:ln w="28575"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7" name="Shape 207"/>
          <p:cNvSpPr/>
          <p:nvPr/>
        </p:nvSpPr>
        <p:spPr>
          <a:xfrm>
            <a:off x="6767890" y="2450400"/>
            <a:ext cx="90300" cy="90300"/>
          </a:xfrm>
          <a:prstGeom prst="ellipse">
            <a:avLst/>
          </a:prstGeom>
          <a:noFill/>
          <a:ln w="28575"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8" name="Shape 208"/>
          <p:cNvSpPr/>
          <p:nvPr/>
        </p:nvSpPr>
        <p:spPr>
          <a:xfrm>
            <a:off x="1549600" y="2266950"/>
            <a:ext cx="1562700" cy="1614600"/>
          </a:xfrm>
          <a:prstGeom prst="rect">
            <a:avLst/>
          </a:prstGeom>
          <a:no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US" dirty="0" smtClean="0">
                <a:solidFill>
                  <a:srgbClr val="FFFFFF"/>
                </a:solidFill>
                <a:latin typeface="Varela"/>
                <a:ea typeface="Varela"/>
                <a:cs typeface="Varela"/>
                <a:sym typeface="Varela"/>
              </a:rPr>
              <a:t>Ok, well there are many ways to skin a cat, but I will keep at it</a:t>
            </a:r>
            <a:endParaRPr lang="en" dirty="0">
              <a:solidFill>
                <a:srgbClr val="FFFFFF"/>
              </a:solidFill>
              <a:latin typeface="Varela"/>
              <a:ea typeface="Varela"/>
              <a:cs typeface="Varela"/>
              <a:sym typeface="Varela"/>
            </a:endParaRPr>
          </a:p>
        </p:txBody>
      </p:sp>
      <p:sp>
        <p:nvSpPr>
          <p:cNvPr id="209" name="Shape 209"/>
          <p:cNvSpPr/>
          <p:nvPr/>
        </p:nvSpPr>
        <p:spPr>
          <a:xfrm>
            <a:off x="6036100" y="2266951"/>
            <a:ext cx="1562700" cy="1614600"/>
          </a:xfrm>
          <a:prstGeom prst="rect">
            <a:avLst/>
          </a:prstGeom>
          <a:no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dirty="0" smtClean="0">
                <a:solidFill>
                  <a:srgbClr val="FFFFFF"/>
                </a:solidFill>
                <a:latin typeface="Varela"/>
                <a:ea typeface="Varela"/>
                <a:cs typeface="Varela"/>
                <a:sym typeface="Varela"/>
              </a:rPr>
              <a:t>And lastly, I’m a little disappointed I didn’t get to do a BRUTEFORCE cos it sounds so cool</a:t>
            </a:r>
            <a:r>
              <a:rPr lang="mr-IN" dirty="0" smtClean="0">
                <a:solidFill>
                  <a:srgbClr val="FFFFFF"/>
                </a:solidFill>
                <a:latin typeface="Varela"/>
                <a:ea typeface="Varela"/>
                <a:cs typeface="Varela"/>
                <a:sym typeface="Varela"/>
              </a:rPr>
              <a:t>…</a:t>
            </a:r>
            <a:endParaRPr lang="en" dirty="0">
              <a:solidFill>
                <a:srgbClr val="FFFFFF"/>
              </a:solidFill>
              <a:latin typeface="Varela"/>
              <a:ea typeface="Varela"/>
              <a:cs typeface="Varela"/>
              <a:sym typeface="Varela"/>
            </a:endParaRPr>
          </a:p>
        </p:txBody>
      </p:sp>
      <p:sp>
        <p:nvSpPr>
          <p:cNvPr id="210" name="Shape 210"/>
          <p:cNvSpPr/>
          <p:nvPr/>
        </p:nvSpPr>
        <p:spPr>
          <a:xfrm>
            <a:off x="3792850" y="2266953"/>
            <a:ext cx="1562700" cy="1614599"/>
          </a:xfrm>
          <a:prstGeom prst="rect">
            <a:avLst/>
          </a:prstGeom>
          <a:no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dirty="0" smtClean="0">
                <a:solidFill>
                  <a:srgbClr val="FFFFFF"/>
                </a:solidFill>
                <a:latin typeface="Varela"/>
                <a:ea typeface="Varela"/>
                <a:cs typeface="Varela"/>
                <a:sym typeface="Varela"/>
              </a:rPr>
              <a:t>And to be honest, I’m not quite sure, but my bet is actually creating a decision tree to classify set price TYPES then predict on that!</a:t>
            </a:r>
            <a:endParaRPr lang="en" sz="1100" dirty="0">
              <a:solidFill>
                <a:srgbClr val="FFFFFF"/>
              </a:solidFill>
              <a:latin typeface="Varela"/>
              <a:ea typeface="Varela"/>
              <a:cs typeface="Varela"/>
              <a:sym typeface="Varel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984875"/>
            <a:ext cx="2383800" cy="629700"/>
          </a:xfrm>
          <a:prstGeom prst="rect">
            <a:avLst/>
          </a:prstGeom>
        </p:spPr>
        <p:txBody>
          <a:bodyPr lIns="91425" tIns="91425" rIns="91425" bIns="91425" anchor="b" anchorCtr="0">
            <a:noAutofit/>
          </a:bodyPr>
          <a:lstStyle/>
          <a:p>
            <a:pPr lvl="0" rtl="0">
              <a:spcBef>
                <a:spcPts val="0"/>
              </a:spcBef>
              <a:buNone/>
            </a:pPr>
            <a:r>
              <a:rPr lang="en-US" dirty="0" smtClean="0"/>
              <a:t>The problem:</a:t>
            </a:r>
            <a:endParaRPr lang="en" dirty="0"/>
          </a:p>
        </p:txBody>
      </p:sp>
      <p:sp>
        <p:nvSpPr>
          <p:cNvPr id="71" name="Shape 71"/>
          <p:cNvSpPr txBox="1">
            <a:spLocks noGrp="1"/>
          </p:cNvSpPr>
          <p:nvPr>
            <p:ph type="sldNum" idx="12"/>
          </p:nvPr>
        </p:nvSpPr>
        <p:spPr>
          <a:xfrm>
            <a:off x="457200" y="4673650"/>
            <a:ext cx="548700" cy="2451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a:t>
            </a:fld>
            <a:endParaRPr lang="en"/>
          </a:p>
        </p:txBody>
      </p:sp>
      <p:sp>
        <p:nvSpPr>
          <p:cNvPr id="2" name="Text Placeholder 1"/>
          <p:cNvSpPr>
            <a:spLocks noGrp="1"/>
          </p:cNvSpPr>
          <p:nvPr>
            <p:ph type="body" idx="1"/>
          </p:nvPr>
        </p:nvSpPr>
        <p:spPr>
          <a:xfrm>
            <a:off x="564600" y="1624625"/>
            <a:ext cx="2276400" cy="2748600"/>
          </a:xfrm>
        </p:spPr>
        <p:txBody>
          <a:bodyPr/>
          <a:lstStyle/>
          <a:p>
            <a:r>
              <a:rPr lang="en-US" dirty="0" smtClean="0"/>
              <a:t>At the moment, our primary product is sold in strict networks </a:t>
            </a:r>
            <a:r>
              <a:rPr lang="mr-IN" dirty="0" smtClean="0"/>
              <a:t>–</a:t>
            </a:r>
            <a:r>
              <a:rPr lang="en-US" dirty="0" smtClean="0"/>
              <a:t> when you buy </a:t>
            </a:r>
            <a:r>
              <a:rPr lang="en-US" dirty="0" err="1" smtClean="0"/>
              <a:t>JCDecaux</a:t>
            </a:r>
            <a:r>
              <a:rPr lang="en-US" dirty="0" smtClean="0"/>
              <a:t> you buy 210 panels in Sydney with very little choice on where these panels are allocated</a:t>
            </a:r>
            <a:endParaRPr lang="en-US" dirty="0"/>
          </a:p>
        </p:txBody>
      </p:sp>
      <p:sp>
        <p:nvSpPr>
          <p:cNvPr id="4" name="Text Placeholder 3"/>
          <p:cNvSpPr>
            <a:spLocks noGrp="1"/>
          </p:cNvSpPr>
          <p:nvPr>
            <p:ph type="body" idx="2"/>
          </p:nvPr>
        </p:nvSpPr>
        <p:spPr/>
        <p:txBody>
          <a:bodyPr/>
          <a:lstStyle/>
          <a:p>
            <a:r>
              <a:rPr lang="en-US" dirty="0" smtClean="0"/>
              <a:t>These days with programmatic selling of digital becoming the norm, and more of our inventory becoming digital, we are getting pressure to sell on audience rather than our current selling model</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Shape 78"/>
          <p:cNvSpPr txBox="1">
            <a:spLocks noGrp="1"/>
          </p:cNvSpPr>
          <p:nvPr>
            <p:ph type="ctrTitle" idx="4294967295"/>
          </p:nvPr>
        </p:nvSpPr>
        <p:spPr>
          <a:xfrm>
            <a:off x="270769" y="1947655"/>
            <a:ext cx="3075300" cy="765900"/>
          </a:xfrm>
          <a:prstGeom prst="rect">
            <a:avLst/>
          </a:prstGeom>
        </p:spPr>
        <p:txBody>
          <a:bodyPr lIns="91425" tIns="91425" rIns="91425" bIns="91425" anchor="b" anchorCtr="0">
            <a:noAutofit/>
          </a:bodyPr>
          <a:lstStyle/>
          <a:p>
            <a:pPr lvl="0">
              <a:spcBef>
                <a:spcPts val="0"/>
              </a:spcBef>
              <a:buNone/>
            </a:pPr>
            <a:r>
              <a:rPr lang="en" sz="3000" dirty="0"/>
              <a:t>HELLO</a:t>
            </a:r>
            <a:r>
              <a:rPr lang="en" sz="3000" dirty="0" smtClean="0"/>
              <a:t>!</a:t>
            </a:r>
            <a:r>
              <a:rPr lang="en-US" sz="2000" dirty="0" smtClean="0"/>
              <a:t> Can I find a solution with the power of data science type stuff?</a:t>
            </a:r>
            <a:endParaRPr lang="en" sz="2000" dirty="0"/>
          </a:p>
        </p:txBody>
      </p:sp>
      <p:sp>
        <p:nvSpPr>
          <p:cNvPr id="79" name="Shape 79"/>
          <p:cNvSpPr txBox="1">
            <a:spLocks noGrp="1"/>
          </p:cNvSpPr>
          <p:nvPr>
            <p:ph type="subTitle" idx="4294967295"/>
          </p:nvPr>
        </p:nvSpPr>
        <p:spPr>
          <a:xfrm>
            <a:off x="270769" y="2837950"/>
            <a:ext cx="3750815" cy="2080800"/>
          </a:xfrm>
          <a:prstGeom prst="rect">
            <a:avLst/>
          </a:prstGeom>
        </p:spPr>
        <p:txBody>
          <a:bodyPr lIns="91425" tIns="91425" rIns="91425" bIns="91425" anchor="t" anchorCtr="0">
            <a:noAutofit/>
          </a:bodyPr>
          <a:lstStyle/>
          <a:p>
            <a:pPr lvl="0" rtl="0">
              <a:spcBef>
                <a:spcPts val="0"/>
              </a:spcBef>
              <a:buNone/>
            </a:pPr>
            <a:r>
              <a:rPr lang="en-US" b="1" dirty="0" smtClean="0"/>
              <a:t>I thought that using some of our current insights sources (our GIS ’location intelligence’ tool) I may be able to understand how if we can still profit from changing our model of selling from random allocation to selling based on audience yields</a:t>
            </a:r>
            <a:endParaRPr lang="en" dirty="0"/>
          </a:p>
        </p:txBody>
      </p:sp>
      <p:sp>
        <p:nvSpPr>
          <p:cNvPr id="80" name="Shape 80"/>
          <p:cNvSpPr txBox="1">
            <a:spLocks noGrp="1"/>
          </p:cNvSpPr>
          <p:nvPr>
            <p:ph type="sldNum" idx="12"/>
          </p:nvPr>
        </p:nvSpPr>
        <p:spPr>
          <a:xfrm>
            <a:off x="457200" y="4673650"/>
            <a:ext cx="548700" cy="245100"/>
          </a:xfrm>
          <a:prstGeom prst="rect">
            <a:avLst/>
          </a:prstGeom>
        </p:spPr>
        <p:txBody>
          <a:bodyPr lIns="91425" tIns="91425" rIns="91425" bIns="91425" anchor="ctr" anchorCtr="0">
            <a:noAutofit/>
          </a:bodyPr>
          <a:lstStyle/>
          <a:p>
            <a:pPr lvl="0">
              <a:spcBef>
                <a:spcPts val="0"/>
              </a:spcBef>
              <a:buNone/>
            </a:pPr>
            <a:fld id="{00000000-1234-1234-1234-123412341234}" type="slidenum">
              <a:rPr lang="en"/>
              <a:t>3</a:t>
            </a:fld>
            <a:endParaRPr lang="e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p:nvPr/>
        </p:nvSpPr>
        <p:spPr>
          <a:xfrm>
            <a:off x="3476024" y="614401"/>
            <a:ext cx="5028437" cy="3914695"/>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no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2" name="Shape 262"/>
          <p:cNvSpPr/>
          <p:nvPr/>
        </p:nvSpPr>
        <p:spPr>
          <a:xfrm>
            <a:off x="3686445" y="822288"/>
            <a:ext cx="4607699" cy="2942100"/>
          </a:xfrm>
          <a:prstGeom prst="rect">
            <a:avLst/>
          </a:prstGeom>
          <a:noFill/>
          <a:ln>
            <a:noFill/>
          </a:ln>
        </p:spPr>
        <p:txBody>
          <a:bodyPr lIns="91425" tIns="91425" rIns="91425" bIns="91425" anchor="ctr" anchorCtr="0">
            <a:noAutofit/>
          </a:bodyPr>
          <a:lstStyle/>
          <a:p>
            <a:pPr lvl="0" algn="ctr" rtl="0">
              <a:spcBef>
                <a:spcPts val="0"/>
              </a:spcBef>
              <a:buNone/>
            </a:pPr>
            <a:r>
              <a:rPr lang="en" sz="1000">
                <a:solidFill>
                  <a:srgbClr val="FFFFFF"/>
                </a:solidFill>
                <a:latin typeface="Varela"/>
                <a:ea typeface="Varela"/>
                <a:cs typeface="Varela"/>
                <a:sym typeface="Varela"/>
              </a:rPr>
              <a:t>Place your screenshot here</a:t>
            </a:r>
          </a:p>
        </p:txBody>
      </p:sp>
      <p:sp>
        <p:nvSpPr>
          <p:cNvPr id="263" name="Shape 263"/>
          <p:cNvSpPr txBox="1">
            <a:spLocks noGrp="1"/>
          </p:cNvSpPr>
          <p:nvPr>
            <p:ph type="sldNum" idx="12"/>
          </p:nvPr>
        </p:nvSpPr>
        <p:spPr>
          <a:xfrm>
            <a:off x="457200" y="4673650"/>
            <a:ext cx="548700" cy="2451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a:t>
            </a:fld>
            <a:endParaRPr lang="en"/>
          </a:p>
        </p:txBody>
      </p:sp>
      <p:sp>
        <p:nvSpPr>
          <p:cNvPr id="264" name="Shape 264"/>
          <p:cNvSpPr txBox="1">
            <a:spLocks noGrp="1"/>
          </p:cNvSpPr>
          <p:nvPr>
            <p:ph type="body" idx="1"/>
          </p:nvPr>
        </p:nvSpPr>
        <p:spPr>
          <a:xfrm>
            <a:off x="457200" y="2369489"/>
            <a:ext cx="2383800" cy="2081999"/>
          </a:xfrm>
          <a:prstGeom prst="rect">
            <a:avLst/>
          </a:prstGeom>
        </p:spPr>
        <p:txBody>
          <a:bodyPr lIns="91425" tIns="91425" rIns="91425" bIns="91425" anchor="t" anchorCtr="0">
            <a:noAutofit/>
          </a:bodyPr>
          <a:lstStyle/>
          <a:p>
            <a:pPr lvl="0" rtl="0">
              <a:spcBef>
                <a:spcPts val="0"/>
              </a:spcBef>
              <a:buNone/>
            </a:pPr>
            <a:r>
              <a:rPr lang="en-US" dirty="0" smtClean="0"/>
              <a:t>We use this to justify the reach of our assets to a range of different audiences, based on the individual needs of each campaign</a:t>
            </a:r>
            <a:endParaRPr lang="en" dirty="0"/>
          </a:p>
        </p:txBody>
      </p:sp>
      <p:sp>
        <p:nvSpPr>
          <p:cNvPr id="265" name="Shape 265"/>
          <p:cNvSpPr txBox="1">
            <a:spLocks noGrp="1"/>
          </p:cNvSpPr>
          <p:nvPr>
            <p:ph type="title"/>
          </p:nvPr>
        </p:nvSpPr>
        <p:spPr>
          <a:xfrm>
            <a:off x="457200" y="1813849"/>
            <a:ext cx="2383800" cy="479100"/>
          </a:xfrm>
          <a:prstGeom prst="rect">
            <a:avLst/>
          </a:prstGeom>
        </p:spPr>
        <p:txBody>
          <a:bodyPr lIns="91425" tIns="91425" rIns="91425" bIns="91425" anchor="b" anchorCtr="0">
            <a:noAutofit/>
          </a:bodyPr>
          <a:lstStyle/>
          <a:p>
            <a:pPr lvl="0" rtl="0">
              <a:spcBef>
                <a:spcPts val="0"/>
              </a:spcBef>
              <a:buNone/>
            </a:pPr>
            <a:r>
              <a:rPr lang="en-US" dirty="0" smtClean="0"/>
              <a:t>WE HAVE A GIS INTERFACE THAT DOES SOME SEXY MAPPING</a:t>
            </a:r>
            <a:endParaRPr lang="en"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6445" y="822289"/>
            <a:ext cx="4607699" cy="2942099"/>
          </a:xfrm>
          <a:prstGeom prst="rect">
            <a:avLst/>
          </a:prstGeom>
        </p:spPr>
      </p:pic>
    </p:spTree>
    <p:extLst>
      <p:ext uri="{BB962C8B-B14F-4D97-AF65-F5344CB8AC3E}">
        <p14:creationId xmlns:p14="http://schemas.microsoft.com/office/powerpoint/2010/main" val="1348386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0"/>
        <p:cNvGrpSpPr/>
        <p:nvPr/>
      </p:nvGrpSpPr>
      <p:grpSpPr>
        <a:xfrm>
          <a:off x="0" y="0"/>
          <a:ext cx="0" cy="0"/>
          <a:chOff x="0" y="0"/>
          <a:chExt cx="0" cy="0"/>
        </a:xfrm>
      </p:grpSpPr>
      <p:sp>
        <p:nvSpPr>
          <p:cNvPr id="261" name="Shape 261"/>
          <p:cNvSpPr/>
          <p:nvPr/>
        </p:nvSpPr>
        <p:spPr>
          <a:xfrm>
            <a:off x="3476024" y="614401"/>
            <a:ext cx="5028437" cy="3914695"/>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no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2" name="Shape 262"/>
          <p:cNvSpPr/>
          <p:nvPr/>
        </p:nvSpPr>
        <p:spPr>
          <a:xfrm>
            <a:off x="3686445" y="822288"/>
            <a:ext cx="4607699" cy="2942100"/>
          </a:xfrm>
          <a:prstGeom prst="rect">
            <a:avLst/>
          </a:prstGeom>
          <a:noFill/>
          <a:ln>
            <a:noFill/>
          </a:ln>
        </p:spPr>
        <p:txBody>
          <a:bodyPr lIns="91425" tIns="91425" rIns="91425" bIns="91425" anchor="ctr" anchorCtr="0">
            <a:noAutofit/>
          </a:bodyPr>
          <a:lstStyle/>
          <a:p>
            <a:pPr lvl="0" algn="ctr" rtl="0">
              <a:spcBef>
                <a:spcPts val="0"/>
              </a:spcBef>
              <a:buNone/>
            </a:pPr>
            <a:r>
              <a:rPr lang="en" sz="1000">
                <a:solidFill>
                  <a:srgbClr val="FFFFFF"/>
                </a:solidFill>
                <a:latin typeface="Varela"/>
                <a:ea typeface="Varela"/>
                <a:cs typeface="Varela"/>
                <a:sym typeface="Varela"/>
              </a:rPr>
              <a:t>Place your screenshot here</a:t>
            </a:r>
          </a:p>
        </p:txBody>
      </p:sp>
      <p:sp>
        <p:nvSpPr>
          <p:cNvPr id="263" name="Shape 263"/>
          <p:cNvSpPr txBox="1">
            <a:spLocks noGrp="1"/>
          </p:cNvSpPr>
          <p:nvPr>
            <p:ph type="sldNum" idx="12"/>
          </p:nvPr>
        </p:nvSpPr>
        <p:spPr>
          <a:xfrm>
            <a:off x="457200" y="4673650"/>
            <a:ext cx="548700" cy="245100"/>
          </a:xfrm>
          <a:prstGeom prst="rect">
            <a:avLst/>
          </a:prstGeom>
        </p:spPr>
        <p:txBody>
          <a:bodyPr lIns="91425" tIns="91425" rIns="91425" bIns="91425" anchor="ctr" anchorCtr="0">
            <a:noAutofit/>
          </a:bodyPr>
          <a:lstStyle/>
          <a:p>
            <a:pPr lvl="0">
              <a:spcBef>
                <a:spcPts val="0"/>
              </a:spcBef>
              <a:buNone/>
            </a:pPr>
            <a:fld id="{00000000-1234-1234-1234-123412341234}" type="slidenum">
              <a:rPr lang="en"/>
              <a:t>5</a:t>
            </a:fld>
            <a:endParaRPr lang="en"/>
          </a:p>
        </p:txBody>
      </p:sp>
      <p:sp>
        <p:nvSpPr>
          <p:cNvPr id="264" name="Shape 264"/>
          <p:cNvSpPr txBox="1">
            <a:spLocks noGrp="1"/>
          </p:cNvSpPr>
          <p:nvPr>
            <p:ph type="body" idx="1"/>
          </p:nvPr>
        </p:nvSpPr>
        <p:spPr>
          <a:xfrm>
            <a:off x="457200" y="2369489"/>
            <a:ext cx="2383800" cy="2081999"/>
          </a:xfrm>
          <a:prstGeom prst="rect">
            <a:avLst/>
          </a:prstGeom>
        </p:spPr>
        <p:txBody>
          <a:bodyPr lIns="91425" tIns="91425" rIns="91425" bIns="91425" anchor="t" anchorCtr="0">
            <a:noAutofit/>
          </a:bodyPr>
          <a:lstStyle/>
          <a:p>
            <a:pPr lvl="0" rtl="0">
              <a:spcBef>
                <a:spcPts val="0"/>
              </a:spcBef>
              <a:buNone/>
            </a:pPr>
            <a:r>
              <a:rPr lang="en-US" dirty="0" smtClean="0"/>
              <a:t>At the moment, we may use it just to guarantee a skew of a network to reach a certain audience </a:t>
            </a:r>
            <a:r>
              <a:rPr lang="mr-IN" dirty="0" smtClean="0"/>
              <a:t>–</a:t>
            </a:r>
            <a:r>
              <a:rPr lang="en-US" dirty="0" smtClean="0"/>
              <a:t> say 20 out of the 210 panels will be out of this list.</a:t>
            </a:r>
            <a:endParaRPr lang="en" dirty="0"/>
          </a:p>
        </p:txBody>
      </p:sp>
      <p:sp>
        <p:nvSpPr>
          <p:cNvPr id="265" name="Shape 265"/>
          <p:cNvSpPr txBox="1">
            <a:spLocks noGrp="1"/>
          </p:cNvSpPr>
          <p:nvPr>
            <p:ph type="title"/>
          </p:nvPr>
        </p:nvSpPr>
        <p:spPr>
          <a:xfrm>
            <a:off x="457200" y="1813849"/>
            <a:ext cx="2383800" cy="479100"/>
          </a:xfrm>
          <a:prstGeom prst="rect">
            <a:avLst/>
          </a:prstGeom>
        </p:spPr>
        <p:txBody>
          <a:bodyPr lIns="91425" tIns="91425" rIns="91425" bIns="91425" anchor="b" anchorCtr="0">
            <a:noAutofit/>
          </a:bodyPr>
          <a:lstStyle/>
          <a:p>
            <a:pPr lvl="0" rtl="0">
              <a:spcBef>
                <a:spcPts val="0"/>
              </a:spcBef>
              <a:buNone/>
            </a:pPr>
            <a:r>
              <a:rPr lang="en-US" dirty="0" smtClean="0"/>
              <a:t>IT DOES SOME COOL REPORTING STUFF TOO</a:t>
            </a:r>
            <a:endParaRPr lang="en"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6445" y="822289"/>
            <a:ext cx="4607699" cy="29421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2576800" y="832475"/>
            <a:ext cx="3990600" cy="3841200"/>
          </a:xfrm>
          <a:prstGeom prst="rect">
            <a:avLst/>
          </a:prstGeom>
        </p:spPr>
        <p:txBody>
          <a:bodyPr lIns="91425" tIns="91425" rIns="91425" bIns="91425" anchor="ctr" anchorCtr="0">
            <a:noAutofit/>
          </a:bodyPr>
          <a:lstStyle/>
          <a:p>
            <a:pPr lvl="0">
              <a:spcBef>
                <a:spcPts val="0"/>
              </a:spcBef>
              <a:buNone/>
            </a:pPr>
            <a:r>
              <a:rPr lang="en-US" dirty="0" smtClean="0"/>
              <a:t>Then I thought </a:t>
            </a:r>
            <a:r>
              <a:rPr lang="mr-IN" dirty="0" smtClean="0"/>
              <a:t>–</a:t>
            </a:r>
            <a:r>
              <a:rPr lang="en-US" dirty="0" smtClean="0"/>
              <a:t> what if we used the reports in our GIS to try to understand what would happen if we sold based on the audience yields for our clients?</a:t>
            </a:r>
            <a:endParaRPr lang="en" dirty="0"/>
          </a:p>
        </p:txBody>
      </p:sp>
      <p:sp>
        <p:nvSpPr>
          <p:cNvPr id="93" name="Shape 93"/>
          <p:cNvSpPr txBox="1">
            <a:spLocks noGrp="1"/>
          </p:cNvSpPr>
          <p:nvPr>
            <p:ph type="sldNum" idx="12"/>
          </p:nvPr>
        </p:nvSpPr>
        <p:spPr>
          <a:xfrm>
            <a:off x="4297650" y="4673650"/>
            <a:ext cx="548700" cy="245100"/>
          </a:xfrm>
          <a:prstGeom prst="rect">
            <a:avLst/>
          </a:prstGeom>
        </p:spPr>
        <p:txBody>
          <a:bodyPr lIns="91425" tIns="91425" rIns="91425" bIns="91425" anchor="ctr" anchorCtr="0">
            <a:noAutofit/>
          </a:bodyPr>
          <a:lstStyle/>
          <a:p>
            <a:pPr lvl="0">
              <a:spcBef>
                <a:spcPts val="0"/>
              </a:spcBef>
              <a:buNone/>
            </a:pPr>
            <a:fld id="{00000000-1234-1234-1234-123412341234}" type="slidenum">
              <a:rPr lang="en"/>
              <a:t>6</a:t>
            </a:fld>
            <a:endParaRPr lang="e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457200" y="1464269"/>
            <a:ext cx="3857348" cy="629700"/>
          </a:xfrm>
          <a:prstGeom prst="rect">
            <a:avLst/>
          </a:prstGeom>
        </p:spPr>
        <p:txBody>
          <a:bodyPr lIns="91425" tIns="91425" rIns="91425" bIns="91425" anchor="b" anchorCtr="0">
            <a:noAutofit/>
          </a:bodyPr>
          <a:lstStyle/>
          <a:p>
            <a:pPr lvl="0">
              <a:spcBef>
                <a:spcPts val="0"/>
              </a:spcBef>
              <a:buNone/>
            </a:pPr>
            <a:r>
              <a:rPr lang="en-US" dirty="0" smtClean="0"/>
              <a:t>SO I STARTED THINKING ABOUT HOW TO DO THIS WITH THE TOOLS WE’VE RECENTLY LEARNED</a:t>
            </a:r>
            <a:endParaRPr lang="en" dirty="0"/>
          </a:p>
        </p:txBody>
      </p:sp>
      <p:sp>
        <p:nvSpPr>
          <p:cNvPr id="99" name="Shape 99"/>
          <p:cNvSpPr txBox="1">
            <a:spLocks noGrp="1"/>
          </p:cNvSpPr>
          <p:nvPr>
            <p:ph type="body" idx="1"/>
          </p:nvPr>
        </p:nvSpPr>
        <p:spPr>
          <a:xfrm>
            <a:off x="457200" y="2283293"/>
            <a:ext cx="4762200" cy="2736600"/>
          </a:xfrm>
          <a:prstGeom prst="rect">
            <a:avLst/>
          </a:prstGeom>
        </p:spPr>
        <p:txBody>
          <a:bodyPr lIns="91425" tIns="91425" rIns="91425" bIns="91425" anchor="t" anchorCtr="0">
            <a:noAutofit/>
          </a:bodyPr>
          <a:lstStyle/>
          <a:p>
            <a:pPr marL="457200" lvl="0" indent="-228600" rtl="0">
              <a:spcBef>
                <a:spcPts val="0"/>
              </a:spcBef>
            </a:pPr>
            <a:r>
              <a:rPr lang="en-US" dirty="0" smtClean="0"/>
              <a:t>We’ve learned a range of ways to predict and cluster</a:t>
            </a:r>
            <a:endParaRPr lang="en" dirty="0"/>
          </a:p>
          <a:p>
            <a:pPr marL="457200" lvl="0" indent="-228600" rtl="0">
              <a:spcBef>
                <a:spcPts val="0"/>
              </a:spcBef>
            </a:pPr>
            <a:r>
              <a:rPr lang="en-US" dirty="0" smtClean="0"/>
              <a:t>We’ve also learned some coding so that we can do this all in one place </a:t>
            </a:r>
            <a:endParaRPr lang="en" dirty="0"/>
          </a:p>
          <a:p>
            <a:pPr marL="457200" lvl="0" indent="-228600" rtl="0">
              <a:spcBef>
                <a:spcPts val="0"/>
              </a:spcBef>
            </a:pPr>
            <a:r>
              <a:rPr lang="en-US" dirty="0" smtClean="0"/>
              <a:t>So I thought I’d start by looking at a week or two of our past bookings and see what would happen if we sold them based on their audiences</a:t>
            </a:r>
            <a:r>
              <a:rPr lang="mr-IN" dirty="0" smtClean="0"/>
              <a:t>…</a:t>
            </a:r>
            <a:endParaRPr lang="en" dirty="0"/>
          </a:p>
          <a:p>
            <a:pPr lvl="0" rtl="0">
              <a:spcBef>
                <a:spcPts val="0"/>
              </a:spcBef>
              <a:buNone/>
            </a:pPr>
            <a:endParaRPr dirty="0"/>
          </a:p>
        </p:txBody>
      </p:sp>
      <p:sp>
        <p:nvSpPr>
          <p:cNvPr id="100" name="Shape 100"/>
          <p:cNvSpPr txBox="1">
            <a:spLocks noGrp="1"/>
          </p:cNvSpPr>
          <p:nvPr>
            <p:ph type="sldNum" idx="12"/>
          </p:nvPr>
        </p:nvSpPr>
        <p:spPr>
          <a:xfrm>
            <a:off x="457200" y="4673650"/>
            <a:ext cx="548700" cy="245100"/>
          </a:xfrm>
          <a:prstGeom prst="rect">
            <a:avLst/>
          </a:prstGeom>
        </p:spPr>
        <p:txBody>
          <a:bodyPr lIns="91425" tIns="91425" rIns="91425" bIns="91425" anchor="ctr" anchorCtr="0">
            <a:noAutofit/>
          </a:bodyPr>
          <a:lstStyle/>
          <a:p>
            <a:pPr lvl="0">
              <a:spcBef>
                <a:spcPts val="0"/>
              </a:spcBef>
              <a:buNone/>
            </a:pPr>
            <a:fld id="{00000000-1234-1234-1234-123412341234}" type="slidenum">
              <a:rPr lang="en"/>
              <a:t>7</a:t>
            </a:fld>
            <a:endParaRPr lang="e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41" name="Shape 141"/>
          <p:cNvSpPr txBox="1">
            <a:spLocks noGrp="1"/>
          </p:cNvSpPr>
          <p:nvPr>
            <p:ph type="title" idx="4294967295"/>
          </p:nvPr>
        </p:nvSpPr>
        <p:spPr>
          <a:xfrm>
            <a:off x="457200" y="1670675"/>
            <a:ext cx="2383800" cy="629700"/>
          </a:xfrm>
          <a:prstGeom prst="rect">
            <a:avLst/>
          </a:prstGeom>
        </p:spPr>
        <p:txBody>
          <a:bodyPr lIns="91425" tIns="91425" rIns="91425" bIns="91425" anchor="b" anchorCtr="0">
            <a:noAutofit/>
          </a:bodyPr>
          <a:lstStyle/>
          <a:p>
            <a:pPr lvl="0" rtl="0">
              <a:spcBef>
                <a:spcPts val="0"/>
              </a:spcBef>
              <a:buNone/>
            </a:pPr>
            <a:r>
              <a:rPr lang="en-US" dirty="0" smtClean="0"/>
              <a:t>I THOUGHT I WAS AMAZING FOR A MOMENT WHEN THINKING ABOUT THIS PROJECT</a:t>
            </a:r>
            <a:endParaRPr lang="en" dirty="0"/>
          </a:p>
        </p:txBody>
      </p:sp>
      <p:sp>
        <p:nvSpPr>
          <p:cNvPr id="142" name="Shape 142"/>
          <p:cNvSpPr txBox="1">
            <a:spLocks noGrp="1"/>
          </p:cNvSpPr>
          <p:nvPr>
            <p:ph type="body" idx="4294967295"/>
          </p:nvPr>
        </p:nvSpPr>
        <p:spPr>
          <a:xfrm>
            <a:off x="457200" y="2400925"/>
            <a:ext cx="2383800" cy="1741500"/>
          </a:xfrm>
          <a:prstGeom prst="rect">
            <a:avLst/>
          </a:prstGeom>
        </p:spPr>
        <p:txBody>
          <a:bodyPr lIns="91425" tIns="91425" rIns="91425" bIns="91425" anchor="t" anchorCtr="0">
            <a:noAutofit/>
          </a:bodyPr>
          <a:lstStyle/>
          <a:p>
            <a:pPr lvl="0" rtl="0">
              <a:spcBef>
                <a:spcPts val="0"/>
              </a:spcBef>
              <a:buNone/>
            </a:pPr>
            <a:r>
              <a:rPr lang="en-US" dirty="0" smtClean="0"/>
              <a:t>But that was before I actually started</a:t>
            </a:r>
            <a:r>
              <a:rPr lang="mr-IN" dirty="0" smtClean="0"/>
              <a:t>…</a:t>
            </a:r>
            <a:endParaRPr lang="en" dirty="0"/>
          </a:p>
        </p:txBody>
      </p:sp>
      <p:sp>
        <p:nvSpPr>
          <p:cNvPr id="143" name="Shape 143"/>
          <p:cNvSpPr txBox="1">
            <a:spLocks noGrp="1"/>
          </p:cNvSpPr>
          <p:nvPr>
            <p:ph type="sldNum" idx="12"/>
          </p:nvPr>
        </p:nvSpPr>
        <p:spPr>
          <a:xfrm>
            <a:off x="457200" y="4673650"/>
            <a:ext cx="548700" cy="245100"/>
          </a:xfrm>
          <a:prstGeom prst="rect">
            <a:avLst/>
          </a:prstGeom>
        </p:spPr>
        <p:txBody>
          <a:bodyPr lIns="91425" tIns="91425" rIns="91425" bIns="91425" anchor="ctr" anchorCtr="0">
            <a:noAutofit/>
          </a:bodyPr>
          <a:lstStyle/>
          <a:p>
            <a:pPr lvl="0">
              <a:spcBef>
                <a:spcPts val="0"/>
              </a:spcBef>
              <a:buNone/>
            </a:pPr>
            <a:fld id="{00000000-1234-1234-1234-123412341234}" type="slidenum">
              <a:rPr lang="en"/>
              <a:t>8</a:t>
            </a:fld>
            <a:endParaRPr lang="e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7"/>
        <p:cNvGrpSpPr/>
        <p:nvPr/>
      </p:nvGrpSpPr>
      <p:grpSpPr>
        <a:xfrm>
          <a:off x="0" y="0"/>
          <a:ext cx="0" cy="0"/>
          <a:chOff x="0" y="0"/>
          <a:chExt cx="0" cy="0"/>
        </a:xfrm>
      </p:grpSpPr>
      <p:sp>
        <p:nvSpPr>
          <p:cNvPr id="148" name="Shape 148"/>
          <p:cNvSpPr txBox="1">
            <a:spLocks noGrp="1"/>
          </p:cNvSpPr>
          <p:nvPr>
            <p:ph type="sldNum" idx="12"/>
          </p:nvPr>
        </p:nvSpPr>
        <p:spPr>
          <a:xfrm>
            <a:off x="457200" y="4673650"/>
            <a:ext cx="548700" cy="245100"/>
          </a:xfrm>
          <a:prstGeom prst="rect">
            <a:avLst/>
          </a:prstGeom>
        </p:spPr>
        <p:txBody>
          <a:bodyPr lIns="91425" tIns="91425" rIns="91425" bIns="91425" anchor="ctr" anchorCtr="0">
            <a:noAutofit/>
          </a:bodyPr>
          <a:lstStyle/>
          <a:p>
            <a:pPr lvl="0">
              <a:spcBef>
                <a:spcPts val="0"/>
              </a:spcBef>
              <a:buNone/>
            </a:pPr>
            <a:fld id="{00000000-1234-1234-1234-123412341234}" type="slidenum">
              <a:rPr lang="en"/>
              <a:t>9</a:t>
            </a:fld>
            <a:endParaRPr lang="en"/>
          </a:p>
        </p:txBody>
      </p:sp>
      <p:sp>
        <p:nvSpPr>
          <p:cNvPr id="149" name="Shape 149"/>
          <p:cNvSpPr txBox="1">
            <a:spLocks noGrp="1"/>
          </p:cNvSpPr>
          <p:nvPr>
            <p:ph type="title" idx="4294967295"/>
          </p:nvPr>
        </p:nvSpPr>
        <p:spPr>
          <a:xfrm>
            <a:off x="457200" y="405900"/>
            <a:ext cx="2383800" cy="4090800"/>
          </a:xfrm>
          <a:prstGeom prst="rect">
            <a:avLst/>
          </a:prstGeom>
        </p:spPr>
        <p:txBody>
          <a:bodyPr lIns="91425" tIns="91425" rIns="91425" bIns="91425" anchor="ctr" anchorCtr="0">
            <a:noAutofit/>
          </a:bodyPr>
          <a:lstStyle/>
          <a:p>
            <a:pPr lvl="0">
              <a:spcBef>
                <a:spcPts val="0"/>
              </a:spcBef>
              <a:buNone/>
            </a:pPr>
            <a:r>
              <a:rPr lang="en-US" dirty="0" smtClean="0"/>
              <a:t>So let’s see some of that first stuff</a:t>
            </a:r>
            <a:r>
              <a:rPr lang="mr-IN" dirty="0" smtClean="0"/>
              <a:t>…</a:t>
            </a:r>
            <a:endParaRPr lang="en" dirty="0"/>
          </a:p>
        </p:txBody>
      </p:sp>
    </p:spTree>
  </p:cSld>
  <p:clrMapOvr>
    <a:masterClrMapping/>
  </p:clrMapOvr>
</p:sld>
</file>

<file path=ppt/theme/theme1.xml><?xml version="1.0" encoding="utf-8"?>
<a:theme xmlns:a="http://schemas.openxmlformats.org/drawingml/2006/main" name="Ragozine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550</TotalTime>
  <Words>527</Words>
  <Application>Microsoft Macintosh PowerPoint</Application>
  <PresentationFormat>On-screen Show (16:9)</PresentationFormat>
  <Paragraphs>51</Paragraphs>
  <Slides>15</Slides>
  <Notes>14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15</vt:i4>
      </vt:variant>
    </vt:vector>
  </HeadingPairs>
  <TitlesOfParts>
    <vt:vector size="24" baseType="lpstr">
      <vt:lpstr>Calibri</vt:lpstr>
      <vt:lpstr>Calibri Light</vt:lpstr>
      <vt:lpstr>Raleway</vt:lpstr>
      <vt:lpstr>Twentieth Century</vt:lpstr>
      <vt:lpstr>Varela</vt:lpstr>
      <vt:lpstr>Yu Mincho</vt:lpstr>
      <vt:lpstr>Arial</vt:lpstr>
      <vt:lpstr>Ragozine template</vt:lpstr>
      <vt:lpstr>Custom Design</vt:lpstr>
      <vt:lpstr>Syd_dat_7 ”The Pain of Discovery”</vt:lpstr>
      <vt:lpstr>The problem:</vt:lpstr>
      <vt:lpstr>HELLO! Can I find a solution with the power of data science type stuff?</vt:lpstr>
      <vt:lpstr>WE HAVE A GIS INTERFACE THAT DOES SOME SEXY MAPPING</vt:lpstr>
      <vt:lpstr>IT DOES SOME COOL REPORTING STUFF TOO</vt:lpstr>
      <vt:lpstr>PowerPoint Presentation</vt:lpstr>
      <vt:lpstr>SO I STARTED THINKING ABOUT HOW TO DO THIS WITH THE TOOLS WE’VE RECENTLY LEARNED</vt:lpstr>
      <vt:lpstr>I THOUGHT I WAS AMAZING FOR A MOMENT WHEN THINKING ABOUT THIS PROJECT</vt:lpstr>
      <vt:lpstr>So let’s see some of that first stuff…</vt:lpstr>
      <vt:lpstr>PowerPoint Presentation</vt:lpstr>
      <vt:lpstr>Then I had a breakthrough</vt:lpstr>
      <vt:lpstr>So in my mind it is</vt:lpstr>
      <vt:lpstr>WRONG</vt:lpstr>
      <vt:lpstr>SUDDENLY IT ALL BECAME VERY CLEAR</vt:lpstr>
      <vt:lpstr>SO WHERE TO NEXT?</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Syd_dat_7 ”The Pain of Discovery”</dc:title>
  <cp:lastModifiedBy>Smart, Cristina</cp:lastModifiedBy>
  <cp:revision>10</cp:revision>
  <dcterms:modified xsi:type="dcterms:W3CDTF">2017-04-13T06:14:02Z</dcterms:modified>
</cp:coreProperties>
</file>